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31"/>
  </p:notesMasterIdLst>
  <p:sldIdLst>
    <p:sldId id="256" r:id="rId5"/>
    <p:sldId id="287" r:id="rId6"/>
    <p:sldId id="257" r:id="rId7"/>
    <p:sldId id="258" r:id="rId8"/>
    <p:sldId id="259" r:id="rId9"/>
    <p:sldId id="260" r:id="rId10"/>
    <p:sldId id="267" r:id="rId11"/>
    <p:sldId id="266" r:id="rId12"/>
    <p:sldId id="261" r:id="rId13"/>
    <p:sldId id="262" r:id="rId14"/>
    <p:sldId id="268" r:id="rId15"/>
    <p:sldId id="289" r:id="rId16"/>
    <p:sldId id="270" r:id="rId17"/>
    <p:sldId id="271" r:id="rId18"/>
    <p:sldId id="272" r:id="rId19"/>
    <p:sldId id="264" r:id="rId20"/>
    <p:sldId id="273" r:id="rId21"/>
    <p:sldId id="292" r:id="rId22"/>
    <p:sldId id="274" r:id="rId23"/>
    <p:sldId id="293" r:id="rId24"/>
    <p:sldId id="275" r:id="rId25"/>
    <p:sldId id="294" r:id="rId26"/>
    <p:sldId id="295" r:id="rId27"/>
    <p:sldId id="284" r:id="rId28"/>
    <p:sldId id="285" r:id="rId29"/>
    <p:sldId id="286" r:id="rId30"/>
  </p:sldIdLst>
  <p:sldSz cx="18288000" cy="10287000"/>
  <p:notesSz cx="6858000" cy="9144000"/>
  <p:embeddedFontLst>
    <p:embeddedFont>
      <p:font typeface="Arimo" panose="020B0604020202020204" charset="0"/>
      <p:regular r:id="rId32"/>
    </p:embeddedFont>
    <p:embeddedFont>
      <p:font typeface="Arimo Italics" panose="020B0604020202020204" charset="0"/>
      <p:regular r:id="rId33"/>
    </p:embeddedFont>
    <p:embeddedFont>
      <p:font typeface="Calibri" panose="020F0502020204030204" pitchFamily="34" charset="0"/>
      <p:regular r:id="rId34"/>
      <p:bold r:id="rId35"/>
      <p:italic r:id="rId36"/>
      <p:boldItalic r:id="rId37"/>
    </p:embeddedFont>
    <p:embeddedFont>
      <p:font typeface="Poppins Bold" panose="020B0604020202020204" charset="0"/>
      <p:regular r:id="rId38"/>
      <p:bold r:id="rId39"/>
    </p:embeddedFont>
    <p:embeddedFont>
      <p:font typeface="Poppins Light" panose="00000400000000000000" pitchFamily="2" charset="0"/>
      <p:regular r:id="rId40"/>
      <p:italic r:id="rId41"/>
    </p:embeddedFont>
    <p:embeddedFont>
      <p:font typeface="Poppins Medium" panose="00000600000000000000" pitchFamily="2" charset="0"/>
      <p:regular r:id="rId42"/>
      <p:italic r:id="rId43"/>
    </p:embeddedFont>
    <p:embeddedFont>
      <p:font typeface="Poppins Medium Bold" panose="020B0604020202020204" charset="0"/>
      <p:regular r:id="rId4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ian Etherton" initials="CE" lastIdx="2" clrIdx="0">
    <p:extLst>
      <p:ext uri="{19B8F6BF-5375-455C-9EA6-DF929625EA0E}">
        <p15:presenceInfo xmlns:p15="http://schemas.microsoft.com/office/powerpoint/2012/main" userId="Christian Ethert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50C362-D0A8-4814-A22F-0FC37F2139F4}" v="4727" dt="2022-04-25T12:53:17.8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4" d="100"/>
          <a:sy n="54" d="100"/>
        </p:scale>
        <p:origin x="754" y="5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8.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5.fntdata"/><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theme" Target="theme/theme1.xml"/><Relationship Id="rId8" Type="http://schemas.openxmlformats.org/officeDocument/2006/relationships/slide" Target="slides/slide4.xml"/><Relationship Id="rId51"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Cone" userId="S::cone.d@northeastern.edu::7b5d45a6-8dd4-4f6b-9b97-dea698de99c8" providerId="AD" clId="Web-{30913C66-D373-49F1-BDF1-8FE7F46256FA}"/>
    <pc:docChg chg="modSld">
      <pc:chgData name="Daniel Cone" userId="S::cone.d@northeastern.edu::7b5d45a6-8dd4-4f6b-9b97-dea698de99c8" providerId="AD" clId="Web-{30913C66-D373-49F1-BDF1-8FE7F46256FA}" dt="2022-04-19T16:26:08.648" v="16"/>
      <pc:docMkLst>
        <pc:docMk/>
      </pc:docMkLst>
      <pc:sldChg chg="addSp modSp">
        <pc:chgData name="Daniel Cone" userId="S::cone.d@northeastern.edu::7b5d45a6-8dd4-4f6b-9b97-dea698de99c8" providerId="AD" clId="Web-{30913C66-D373-49F1-BDF1-8FE7F46256FA}" dt="2022-04-19T16:26:08.648" v="16"/>
        <pc:sldMkLst>
          <pc:docMk/>
          <pc:sldMk cId="2640487139" sldId="287"/>
        </pc:sldMkLst>
        <pc:picChg chg="add mod modCrop">
          <ac:chgData name="Daniel Cone" userId="S::cone.d@northeastern.edu::7b5d45a6-8dd4-4f6b-9b97-dea698de99c8" providerId="AD" clId="Web-{30913C66-D373-49F1-BDF1-8FE7F46256FA}" dt="2022-04-19T16:26:08.648" v="16"/>
          <ac:picMkLst>
            <pc:docMk/>
            <pc:sldMk cId="2640487139" sldId="287"/>
            <ac:picMk id="8" creationId="{F6ADB7FA-260E-6155-BF14-0F0C9BA08428}"/>
          </ac:picMkLst>
        </pc:picChg>
      </pc:sldChg>
    </pc:docChg>
  </pc:docChgLst>
  <pc:docChgLst>
    <pc:chgData name="Daniel Cone" userId="S::cone.d@northeastern.edu::7b5d45a6-8dd4-4f6b-9b97-dea698de99c8" providerId="AD" clId="Web-{969A2340-0E5E-4514-A96C-0F5612AE2DA5}"/>
    <pc:docChg chg="sldOrd">
      <pc:chgData name="Daniel Cone" userId="S::cone.d@northeastern.edu::7b5d45a6-8dd4-4f6b-9b97-dea698de99c8" providerId="AD" clId="Web-{969A2340-0E5E-4514-A96C-0F5612AE2DA5}" dt="2022-04-21T15:48:08.942" v="10"/>
      <pc:docMkLst>
        <pc:docMk/>
      </pc:docMkLst>
      <pc:sldChg chg="ord">
        <pc:chgData name="Daniel Cone" userId="S::cone.d@northeastern.edu::7b5d45a6-8dd4-4f6b-9b97-dea698de99c8" providerId="AD" clId="Web-{969A2340-0E5E-4514-A96C-0F5612AE2DA5}" dt="2022-04-21T15:48:08.942" v="10"/>
        <pc:sldMkLst>
          <pc:docMk/>
          <pc:sldMk cId="0" sldId="264"/>
        </pc:sldMkLst>
      </pc:sldChg>
      <pc:sldChg chg="ord">
        <pc:chgData name="Daniel Cone" userId="S::cone.d@northeastern.edu::7b5d45a6-8dd4-4f6b-9b97-dea698de99c8" providerId="AD" clId="Web-{969A2340-0E5E-4514-A96C-0F5612AE2DA5}" dt="2022-04-21T15:31:07.469" v="5"/>
        <pc:sldMkLst>
          <pc:docMk/>
          <pc:sldMk cId="0" sldId="265"/>
        </pc:sldMkLst>
      </pc:sldChg>
      <pc:sldChg chg="ord">
        <pc:chgData name="Daniel Cone" userId="S::cone.d@northeastern.edu::7b5d45a6-8dd4-4f6b-9b97-dea698de99c8" providerId="AD" clId="Web-{969A2340-0E5E-4514-A96C-0F5612AE2DA5}" dt="2022-04-21T15:46:47.517" v="6"/>
        <pc:sldMkLst>
          <pc:docMk/>
          <pc:sldMk cId="0" sldId="266"/>
        </pc:sldMkLst>
      </pc:sldChg>
      <pc:sldChg chg="ord">
        <pc:chgData name="Daniel Cone" userId="S::cone.d@northeastern.edu::7b5d45a6-8dd4-4f6b-9b97-dea698de99c8" providerId="AD" clId="Web-{969A2340-0E5E-4514-A96C-0F5612AE2DA5}" dt="2022-04-21T15:47:11.174" v="8"/>
        <pc:sldMkLst>
          <pc:docMk/>
          <pc:sldMk cId="0" sldId="267"/>
        </pc:sldMkLst>
      </pc:sldChg>
      <pc:sldChg chg="ord">
        <pc:chgData name="Daniel Cone" userId="S::cone.d@northeastern.edu::7b5d45a6-8dd4-4f6b-9b97-dea698de99c8" providerId="AD" clId="Web-{969A2340-0E5E-4514-A96C-0F5612AE2DA5}" dt="2022-04-21T15:48:00.285" v="9"/>
        <pc:sldMkLst>
          <pc:docMk/>
          <pc:sldMk cId="0" sldId="273"/>
        </pc:sldMkLst>
      </pc:sldChg>
      <pc:sldChg chg="ord">
        <pc:chgData name="Daniel Cone" userId="S::cone.d@northeastern.edu::7b5d45a6-8dd4-4f6b-9b97-dea698de99c8" providerId="AD" clId="Web-{969A2340-0E5E-4514-A96C-0F5612AE2DA5}" dt="2022-04-21T15:26:53.523" v="3"/>
        <pc:sldMkLst>
          <pc:docMk/>
          <pc:sldMk cId="0" sldId="276"/>
        </pc:sldMkLst>
      </pc:sldChg>
    </pc:docChg>
  </pc:docChgLst>
  <pc:docChgLst>
    <pc:chgData name="Jason Kumar" userId="S::kumar.j@northeastern.edu::4a673512-3341-4c8c-b12e-32ffd414d37e" providerId="AD" clId="Web-{821C98AE-6CA3-4F4E-8D7F-7DF7D2AFEFC8}"/>
    <pc:docChg chg="modSld">
      <pc:chgData name="Jason Kumar" userId="S::kumar.j@northeastern.edu::4a673512-3341-4c8c-b12e-32ffd414d37e" providerId="AD" clId="Web-{821C98AE-6CA3-4F4E-8D7F-7DF7D2AFEFC8}" dt="2022-04-19T17:02:27.986" v="0" actId="1076"/>
      <pc:docMkLst>
        <pc:docMk/>
      </pc:docMkLst>
      <pc:sldChg chg="modSp">
        <pc:chgData name="Jason Kumar" userId="S::kumar.j@northeastern.edu::4a673512-3341-4c8c-b12e-32ffd414d37e" providerId="AD" clId="Web-{821C98AE-6CA3-4F4E-8D7F-7DF7D2AFEFC8}" dt="2022-04-19T17:02:27.986" v="0" actId="1076"/>
        <pc:sldMkLst>
          <pc:docMk/>
          <pc:sldMk cId="0" sldId="259"/>
        </pc:sldMkLst>
        <pc:picChg chg="mod">
          <ac:chgData name="Jason Kumar" userId="S::kumar.j@northeastern.edu::4a673512-3341-4c8c-b12e-32ffd414d37e" providerId="AD" clId="Web-{821C98AE-6CA3-4F4E-8D7F-7DF7D2AFEFC8}" dt="2022-04-19T17:02:27.986" v="0" actId="1076"/>
          <ac:picMkLst>
            <pc:docMk/>
            <pc:sldMk cId="0" sldId="259"/>
            <ac:picMk id="6" creationId="{00000000-0000-0000-0000-000000000000}"/>
          </ac:picMkLst>
        </pc:picChg>
      </pc:sldChg>
    </pc:docChg>
  </pc:docChgLst>
  <pc:docChgLst>
    <pc:chgData name="Daniel Cone" userId="S::cone.d@northeastern.edu::7b5d45a6-8dd4-4f6b-9b97-dea698de99c8" providerId="AD" clId="Web-{E5F5133E-6C58-4ED4-BAEE-4BADE71DD52F}"/>
    <pc:docChg chg="modSld">
      <pc:chgData name="Daniel Cone" userId="S::cone.d@northeastern.edu::7b5d45a6-8dd4-4f6b-9b97-dea698de99c8" providerId="AD" clId="Web-{E5F5133E-6C58-4ED4-BAEE-4BADE71DD52F}" dt="2022-04-19T16:14:22.054" v="5" actId="20577"/>
      <pc:docMkLst>
        <pc:docMk/>
      </pc:docMkLst>
      <pc:sldChg chg="modSp">
        <pc:chgData name="Daniel Cone" userId="S::cone.d@northeastern.edu::7b5d45a6-8dd4-4f6b-9b97-dea698de99c8" providerId="AD" clId="Web-{E5F5133E-6C58-4ED4-BAEE-4BADE71DD52F}" dt="2022-04-19T16:14:09.367" v="3" actId="20577"/>
        <pc:sldMkLst>
          <pc:docMk/>
          <pc:sldMk cId="0" sldId="262"/>
        </pc:sldMkLst>
        <pc:spChg chg="mod">
          <ac:chgData name="Daniel Cone" userId="S::cone.d@northeastern.edu::7b5d45a6-8dd4-4f6b-9b97-dea698de99c8" providerId="AD" clId="Web-{E5F5133E-6C58-4ED4-BAEE-4BADE71DD52F}" dt="2022-04-19T16:14:09.367" v="3" actId="20577"/>
          <ac:spMkLst>
            <pc:docMk/>
            <pc:sldMk cId="0" sldId="262"/>
            <ac:spMk id="9" creationId="{00000000-0000-0000-0000-000000000000}"/>
          </ac:spMkLst>
        </pc:spChg>
      </pc:sldChg>
      <pc:sldChg chg="modSp">
        <pc:chgData name="Daniel Cone" userId="S::cone.d@northeastern.edu::7b5d45a6-8dd4-4f6b-9b97-dea698de99c8" providerId="AD" clId="Web-{E5F5133E-6C58-4ED4-BAEE-4BADE71DD52F}" dt="2022-04-19T16:14:22.054" v="5" actId="20577"/>
        <pc:sldMkLst>
          <pc:docMk/>
          <pc:sldMk cId="0" sldId="263"/>
        </pc:sldMkLst>
        <pc:spChg chg="mod">
          <ac:chgData name="Daniel Cone" userId="S::cone.d@northeastern.edu::7b5d45a6-8dd4-4f6b-9b97-dea698de99c8" providerId="AD" clId="Web-{E5F5133E-6C58-4ED4-BAEE-4BADE71DD52F}" dt="2022-04-19T16:14:22.054" v="5" actId="20577"/>
          <ac:spMkLst>
            <pc:docMk/>
            <pc:sldMk cId="0" sldId="263"/>
            <ac:spMk id="9" creationId="{00000000-0000-0000-0000-000000000000}"/>
          </ac:spMkLst>
        </pc:spChg>
      </pc:sldChg>
    </pc:docChg>
  </pc:docChgLst>
  <pc:docChgLst>
    <pc:chgData name="Christian Etherton" userId="64794972-6696-4658-98b4-bbcf83e7ef19" providerId="ADAL" clId="{D84D6420-CE1D-48AF-8D22-360E518711FC}"/>
    <pc:docChg chg="undo redo custSel addSld delSld modSld sldOrd">
      <pc:chgData name="Christian Etherton" userId="64794972-6696-4658-98b4-bbcf83e7ef19" providerId="ADAL" clId="{D84D6420-CE1D-48AF-8D22-360E518711FC}" dt="2022-04-20T02:51:27.406" v="8448" actId="2696"/>
      <pc:docMkLst>
        <pc:docMk/>
      </pc:docMkLst>
      <pc:sldChg chg="delSp modSp mod modNotesTx">
        <pc:chgData name="Christian Etherton" userId="64794972-6696-4658-98b4-bbcf83e7ef19" providerId="ADAL" clId="{D84D6420-CE1D-48AF-8D22-360E518711FC}" dt="2022-04-19T16:22:42.692" v="954" actId="20577"/>
        <pc:sldMkLst>
          <pc:docMk/>
          <pc:sldMk cId="0" sldId="256"/>
        </pc:sldMkLst>
        <pc:spChg chg="mod">
          <ac:chgData name="Christian Etherton" userId="64794972-6696-4658-98b4-bbcf83e7ef19" providerId="ADAL" clId="{D84D6420-CE1D-48AF-8D22-360E518711FC}" dt="2022-04-19T16:20:37.208" v="833" actId="1076"/>
          <ac:spMkLst>
            <pc:docMk/>
            <pc:sldMk cId="0" sldId="256"/>
            <ac:spMk id="6" creationId="{00000000-0000-0000-0000-000000000000}"/>
          </ac:spMkLst>
        </pc:spChg>
        <pc:spChg chg="mod">
          <ac:chgData name="Christian Etherton" userId="64794972-6696-4658-98b4-bbcf83e7ef19" providerId="ADAL" clId="{D84D6420-CE1D-48AF-8D22-360E518711FC}" dt="2022-04-19T16:17:58.257" v="734" actId="1035"/>
          <ac:spMkLst>
            <pc:docMk/>
            <pc:sldMk cId="0" sldId="256"/>
            <ac:spMk id="7" creationId="{00000000-0000-0000-0000-000000000000}"/>
          </ac:spMkLst>
        </pc:spChg>
        <pc:spChg chg="mod">
          <ac:chgData name="Christian Etherton" userId="64794972-6696-4658-98b4-bbcf83e7ef19" providerId="ADAL" clId="{D84D6420-CE1D-48AF-8D22-360E518711FC}" dt="2022-04-19T16:19:47.006" v="764" actId="1035"/>
          <ac:spMkLst>
            <pc:docMk/>
            <pc:sldMk cId="0" sldId="256"/>
            <ac:spMk id="8" creationId="{00000000-0000-0000-0000-000000000000}"/>
          </ac:spMkLst>
        </pc:spChg>
        <pc:spChg chg="mod">
          <ac:chgData name="Christian Etherton" userId="64794972-6696-4658-98b4-bbcf83e7ef19" providerId="ADAL" clId="{D84D6420-CE1D-48AF-8D22-360E518711FC}" dt="2022-04-19T16:17:58.257" v="734" actId="1035"/>
          <ac:spMkLst>
            <pc:docMk/>
            <pc:sldMk cId="0" sldId="256"/>
            <ac:spMk id="9" creationId="{00000000-0000-0000-0000-000000000000}"/>
          </ac:spMkLst>
        </pc:spChg>
        <pc:spChg chg="mod">
          <ac:chgData name="Christian Etherton" userId="64794972-6696-4658-98b4-bbcf83e7ef19" providerId="ADAL" clId="{D84D6420-CE1D-48AF-8D22-360E518711FC}" dt="2022-04-19T16:19:47.006" v="764" actId="1035"/>
          <ac:spMkLst>
            <pc:docMk/>
            <pc:sldMk cId="0" sldId="256"/>
            <ac:spMk id="10" creationId="{00000000-0000-0000-0000-000000000000}"/>
          </ac:spMkLst>
        </pc:spChg>
        <pc:spChg chg="del mod">
          <ac:chgData name="Christian Etherton" userId="64794972-6696-4658-98b4-bbcf83e7ef19" providerId="ADAL" clId="{D84D6420-CE1D-48AF-8D22-360E518711FC}" dt="2022-04-19T15:43:14.356" v="68" actId="478"/>
          <ac:spMkLst>
            <pc:docMk/>
            <pc:sldMk cId="0" sldId="256"/>
            <ac:spMk id="12" creationId="{00000000-0000-0000-0000-000000000000}"/>
          </ac:spMkLst>
        </pc:spChg>
        <pc:picChg chg="mod">
          <ac:chgData name="Christian Etherton" userId="64794972-6696-4658-98b4-bbcf83e7ef19" providerId="ADAL" clId="{D84D6420-CE1D-48AF-8D22-360E518711FC}" dt="2022-04-19T16:20:32.384" v="831" actId="1037"/>
          <ac:picMkLst>
            <pc:docMk/>
            <pc:sldMk cId="0" sldId="256"/>
            <ac:picMk id="4" creationId="{00000000-0000-0000-0000-000000000000}"/>
          </ac:picMkLst>
        </pc:picChg>
      </pc:sldChg>
      <pc:sldChg chg="modSp mod addCm modCm modNotesTx">
        <pc:chgData name="Christian Etherton" userId="64794972-6696-4658-98b4-bbcf83e7ef19" providerId="ADAL" clId="{D84D6420-CE1D-48AF-8D22-360E518711FC}" dt="2022-04-20T02:37:47.324" v="7013" actId="20577"/>
        <pc:sldMkLst>
          <pc:docMk/>
          <pc:sldMk cId="0" sldId="257"/>
        </pc:sldMkLst>
        <pc:spChg chg="mod">
          <ac:chgData name="Christian Etherton" userId="64794972-6696-4658-98b4-bbcf83e7ef19" providerId="ADAL" clId="{D84D6420-CE1D-48AF-8D22-360E518711FC}" dt="2022-04-20T02:37:43.675" v="7004"/>
          <ac:spMkLst>
            <pc:docMk/>
            <pc:sldMk cId="0" sldId="257"/>
            <ac:spMk id="9" creationId="{00000000-0000-0000-0000-000000000000}"/>
          </ac:spMkLst>
        </pc:spChg>
        <pc:spChg chg="mod">
          <ac:chgData name="Christian Etherton" userId="64794972-6696-4658-98b4-bbcf83e7ef19" providerId="ADAL" clId="{D84D6420-CE1D-48AF-8D22-360E518711FC}" dt="2022-04-20T00:11:28.901" v="5919" actId="20577"/>
          <ac:spMkLst>
            <pc:docMk/>
            <pc:sldMk cId="0" sldId="257"/>
            <ac:spMk id="17" creationId="{00000000-0000-0000-0000-000000000000}"/>
          </ac:spMkLst>
        </pc:spChg>
        <pc:spChg chg="mod">
          <ac:chgData name="Christian Etherton" userId="64794972-6696-4658-98b4-bbcf83e7ef19" providerId="ADAL" clId="{D84D6420-CE1D-48AF-8D22-360E518711FC}" dt="2022-04-20T00:11:18.243" v="5915" actId="20577"/>
          <ac:spMkLst>
            <pc:docMk/>
            <pc:sldMk cId="0" sldId="257"/>
            <ac:spMk id="18" creationId="{00000000-0000-0000-0000-000000000000}"/>
          </ac:spMkLst>
        </pc:spChg>
        <pc:spChg chg="mod">
          <ac:chgData name="Christian Etherton" userId="64794972-6696-4658-98b4-bbcf83e7ef19" providerId="ADAL" clId="{D84D6420-CE1D-48AF-8D22-360E518711FC}" dt="2022-04-20T02:37:35.668" v="7003" actId="20577"/>
          <ac:spMkLst>
            <pc:docMk/>
            <pc:sldMk cId="0" sldId="257"/>
            <ac:spMk id="19" creationId="{00000000-0000-0000-0000-000000000000}"/>
          </ac:spMkLst>
        </pc:spChg>
        <pc:spChg chg="mod">
          <ac:chgData name="Christian Etherton" userId="64794972-6696-4658-98b4-bbcf83e7ef19" providerId="ADAL" clId="{D84D6420-CE1D-48AF-8D22-360E518711FC}" dt="2022-04-20T02:37:47.324" v="7013" actId="20577"/>
          <ac:spMkLst>
            <pc:docMk/>
            <pc:sldMk cId="0" sldId="257"/>
            <ac:spMk id="22" creationId="{00000000-0000-0000-0000-000000000000}"/>
          </ac:spMkLst>
        </pc:spChg>
        <pc:spChg chg="mod">
          <ac:chgData name="Christian Etherton" userId="64794972-6696-4658-98b4-bbcf83e7ef19" providerId="ADAL" clId="{D84D6420-CE1D-48AF-8D22-360E518711FC}" dt="2022-04-20T00:11:50.201" v="5922" actId="20577"/>
          <ac:spMkLst>
            <pc:docMk/>
            <pc:sldMk cId="0" sldId="257"/>
            <ac:spMk id="23" creationId="{00000000-0000-0000-0000-000000000000}"/>
          </ac:spMkLst>
        </pc:spChg>
      </pc:sldChg>
      <pc:sldChg chg="modSp mod modNotesTx">
        <pc:chgData name="Christian Etherton" userId="64794972-6696-4658-98b4-bbcf83e7ef19" providerId="ADAL" clId="{D84D6420-CE1D-48AF-8D22-360E518711FC}" dt="2022-04-19T16:27:16.509" v="970" actId="20577"/>
        <pc:sldMkLst>
          <pc:docMk/>
          <pc:sldMk cId="0" sldId="258"/>
        </pc:sldMkLst>
        <pc:spChg chg="mod">
          <ac:chgData name="Christian Etherton" userId="64794972-6696-4658-98b4-bbcf83e7ef19" providerId="ADAL" clId="{D84D6420-CE1D-48AF-8D22-360E518711FC}" dt="2022-04-19T16:27:16.509" v="970" actId="20577"/>
          <ac:spMkLst>
            <pc:docMk/>
            <pc:sldMk cId="0" sldId="258"/>
            <ac:spMk id="9" creationId="{00000000-0000-0000-0000-000000000000}"/>
          </ac:spMkLst>
        </pc:spChg>
        <pc:picChg chg="mod">
          <ac:chgData name="Christian Etherton" userId="64794972-6696-4658-98b4-bbcf83e7ef19" providerId="ADAL" clId="{D84D6420-CE1D-48AF-8D22-360E518711FC}" dt="2022-04-19T16:17:28.169" v="718" actId="1076"/>
          <ac:picMkLst>
            <pc:docMk/>
            <pc:sldMk cId="0" sldId="258"/>
            <ac:picMk id="6" creationId="{00000000-0000-0000-0000-000000000000}"/>
          </ac:picMkLst>
        </pc:picChg>
      </pc:sldChg>
      <pc:sldChg chg="modSp mod">
        <pc:chgData name="Christian Etherton" userId="64794972-6696-4658-98b4-bbcf83e7ef19" providerId="ADAL" clId="{D84D6420-CE1D-48AF-8D22-360E518711FC}" dt="2022-04-19T16:42:50.065" v="1462" actId="20577"/>
        <pc:sldMkLst>
          <pc:docMk/>
          <pc:sldMk cId="0" sldId="259"/>
        </pc:sldMkLst>
        <pc:spChg chg="mod">
          <ac:chgData name="Christian Etherton" userId="64794972-6696-4658-98b4-bbcf83e7ef19" providerId="ADAL" clId="{D84D6420-CE1D-48AF-8D22-360E518711FC}" dt="2022-04-19T16:41:55.743" v="1337" actId="20577"/>
          <ac:spMkLst>
            <pc:docMk/>
            <pc:sldMk cId="0" sldId="259"/>
            <ac:spMk id="12" creationId="{00000000-0000-0000-0000-000000000000}"/>
          </ac:spMkLst>
        </pc:spChg>
        <pc:spChg chg="mod">
          <ac:chgData name="Christian Etherton" userId="64794972-6696-4658-98b4-bbcf83e7ef19" providerId="ADAL" clId="{D84D6420-CE1D-48AF-8D22-360E518711FC}" dt="2022-04-19T16:42:50.065" v="1462" actId="20577"/>
          <ac:spMkLst>
            <pc:docMk/>
            <pc:sldMk cId="0" sldId="259"/>
            <ac:spMk id="14" creationId="{00000000-0000-0000-0000-000000000000}"/>
          </ac:spMkLst>
        </pc:spChg>
        <pc:spChg chg="mod">
          <ac:chgData name="Christian Etherton" userId="64794972-6696-4658-98b4-bbcf83e7ef19" providerId="ADAL" clId="{D84D6420-CE1D-48AF-8D22-360E518711FC}" dt="2022-04-19T16:29:57.655" v="1000" actId="20577"/>
          <ac:spMkLst>
            <pc:docMk/>
            <pc:sldMk cId="0" sldId="259"/>
            <ac:spMk id="15" creationId="{00000000-0000-0000-0000-000000000000}"/>
          </ac:spMkLst>
        </pc:spChg>
        <pc:spChg chg="mod">
          <ac:chgData name="Christian Etherton" userId="64794972-6696-4658-98b4-bbcf83e7ef19" providerId="ADAL" clId="{D84D6420-CE1D-48AF-8D22-360E518711FC}" dt="2022-04-19T16:23:00.218" v="958" actId="20577"/>
          <ac:spMkLst>
            <pc:docMk/>
            <pc:sldMk cId="0" sldId="259"/>
            <ac:spMk id="17" creationId="{00000000-0000-0000-0000-000000000000}"/>
          </ac:spMkLst>
        </pc:spChg>
      </pc:sldChg>
      <pc:sldChg chg="modSp mod">
        <pc:chgData name="Christian Etherton" userId="64794972-6696-4658-98b4-bbcf83e7ef19" providerId="ADAL" clId="{D84D6420-CE1D-48AF-8D22-360E518711FC}" dt="2022-04-19T17:07:12.559" v="1938" actId="1037"/>
        <pc:sldMkLst>
          <pc:docMk/>
          <pc:sldMk cId="0" sldId="260"/>
        </pc:sldMkLst>
        <pc:spChg chg="mod">
          <ac:chgData name="Christian Etherton" userId="64794972-6696-4658-98b4-bbcf83e7ef19" providerId="ADAL" clId="{D84D6420-CE1D-48AF-8D22-360E518711FC}" dt="2022-04-19T17:06:36.245" v="1892" actId="1038"/>
          <ac:spMkLst>
            <pc:docMk/>
            <pc:sldMk cId="0" sldId="260"/>
            <ac:spMk id="6" creationId="{00000000-0000-0000-0000-000000000000}"/>
          </ac:spMkLst>
        </pc:spChg>
        <pc:spChg chg="mod">
          <ac:chgData name="Christian Etherton" userId="64794972-6696-4658-98b4-bbcf83e7ef19" providerId="ADAL" clId="{D84D6420-CE1D-48AF-8D22-360E518711FC}" dt="2022-04-19T17:07:02.496" v="1930" actId="1038"/>
          <ac:spMkLst>
            <pc:docMk/>
            <pc:sldMk cId="0" sldId="260"/>
            <ac:spMk id="9" creationId="{00000000-0000-0000-0000-000000000000}"/>
          </ac:spMkLst>
        </pc:spChg>
        <pc:spChg chg="mod">
          <ac:chgData name="Christian Etherton" userId="64794972-6696-4658-98b4-bbcf83e7ef19" providerId="ADAL" clId="{D84D6420-CE1D-48AF-8D22-360E518711FC}" dt="2022-04-19T17:07:02.496" v="1930" actId="1038"/>
          <ac:spMkLst>
            <pc:docMk/>
            <pc:sldMk cId="0" sldId="260"/>
            <ac:spMk id="10" creationId="{00000000-0000-0000-0000-000000000000}"/>
          </ac:spMkLst>
        </pc:spChg>
        <pc:spChg chg="mod">
          <ac:chgData name="Christian Etherton" userId="64794972-6696-4658-98b4-bbcf83e7ef19" providerId="ADAL" clId="{D84D6420-CE1D-48AF-8D22-360E518711FC}" dt="2022-04-19T17:06:36.245" v="1892" actId="1038"/>
          <ac:spMkLst>
            <pc:docMk/>
            <pc:sldMk cId="0" sldId="260"/>
            <ac:spMk id="11" creationId="{00000000-0000-0000-0000-000000000000}"/>
          </ac:spMkLst>
        </pc:spChg>
        <pc:picChg chg="mod">
          <ac:chgData name="Christian Etherton" userId="64794972-6696-4658-98b4-bbcf83e7ef19" providerId="ADAL" clId="{D84D6420-CE1D-48AF-8D22-360E518711FC}" dt="2022-04-19T17:07:12.559" v="1938" actId="1037"/>
          <ac:picMkLst>
            <pc:docMk/>
            <pc:sldMk cId="0" sldId="260"/>
            <ac:picMk id="13" creationId="{00000000-0000-0000-0000-000000000000}"/>
          </ac:picMkLst>
        </pc:picChg>
      </pc:sldChg>
      <pc:sldChg chg="modSp mod">
        <pc:chgData name="Christian Etherton" userId="64794972-6696-4658-98b4-bbcf83e7ef19" providerId="ADAL" clId="{D84D6420-CE1D-48AF-8D22-360E518711FC}" dt="2022-04-19T17:10:28.471" v="2060" actId="1076"/>
        <pc:sldMkLst>
          <pc:docMk/>
          <pc:sldMk cId="0" sldId="261"/>
        </pc:sldMkLst>
        <pc:spChg chg="mod">
          <ac:chgData name="Christian Etherton" userId="64794972-6696-4658-98b4-bbcf83e7ef19" providerId="ADAL" clId="{D84D6420-CE1D-48AF-8D22-360E518711FC}" dt="2022-04-19T17:10:24.023" v="2058" actId="255"/>
          <ac:spMkLst>
            <pc:docMk/>
            <pc:sldMk cId="0" sldId="261"/>
            <ac:spMk id="9" creationId="{00000000-0000-0000-0000-000000000000}"/>
          </ac:spMkLst>
        </pc:spChg>
        <pc:picChg chg="mod">
          <ac:chgData name="Christian Etherton" userId="64794972-6696-4658-98b4-bbcf83e7ef19" providerId="ADAL" clId="{D84D6420-CE1D-48AF-8D22-360E518711FC}" dt="2022-04-19T17:10:28.471" v="2060" actId="1076"/>
          <ac:picMkLst>
            <pc:docMk/>
            <pc:sldMk cId="0" sldId="261"/>
            <ac:picMk id="6" creationId="{00000000-0000-0000-0000-000000000000}"/>
          </ac:picMkLst>
        </pc:picChg>
      </pc:sldChg>
      <pc:sldChg chg="modSp mod">
        <pc:chgData name="Christian Etherton" userId="64794972-6696-4658-98b4-bbcf83e7ef19" providerId="ADAL" clId="{D84D6420-CE1D-48AF-8D22-360E518711FC}" dt="2022-04-19T17:12:27.411" v="2101" actId="1038"/>
        <pc:sldMkLst>
          <pc:docMk/>
          <pc:sldMk cId="0" sldId="264"/>
        </pc:sldMkLst>
        <pc:spChg chg="mod">
          <ac:chgData name="Christian Etherton" userId="64794972-6696-4658-98b4-bbcf83e7ef19" providerId="ADAL" clId="{D84D6420-CE1D-48AF-8D22-360E518711FC}" dt="2022-04-19T17:12:27.411" v="2101" actId="1038"/>
          <ac:spMkLst>
            <pc:docMk/>
            <pc:sldMk cId="0" sldId="264"/>
            <ac:spMk id="9" creationId="{00000000-0000-0000-0000-000000000000}"/>
          </ac:spMkLst>
        </pc:spChg>
      </pc:sldChg>
      <pc:sldChg chg="addSp delSp modSp mod modNotesTx">
        <pc:chgData name="Christian Etherton" userId="64794972-6696-4658-98b4-bbcf83e7ef19" providerId="ADAL" clId="{D84D6420-CE1D-48AF-8D22-360E518711FC}" dt="2022-04-19T22:04:22.570" v="3823" actId="20577"/>
        <pc:sldMkLst>
          <pc:docMk/>
          <pc:sldMk cId="0" sldId="265"/>
        </pc:sldMkLst>
        <pc:spChg chg="del">
          <ac:chgData name="Christian Etherton" userId="64794972-6696-4658-98b4-bbcf83e7ef19" providerId="ADAL" clId="{D84D6420-CE1D-48AF-8D22-360E518711FC}" dt="2022-04-19T21:49:27.213" v="2832" actId="478"/>
          <ac:spMkLst>
            <pc:docMk/>
            <pc:sldMk cId="0" sldId="265"/>
            <ac:spMk id="8" creationId="{00000000-0000-0000-0000-000000000000}"/>
          </ac:spMkLst>
        </pc:spChg>
        <pc:spChg chg="mod">
          <ac:chgData name="Christian Etherton" userId="64794972-6696-4658-98b4-bbcf83e7ef19" providerId="ADAL" clId="{D84D6420-CE1D-48AF-8D22-360E518711FC}" dt="2022-04-19T21:47:40.174" v="2780" actId="1035"/>
          <ac:spMkLst>
            <pc:docMk/>
            <pc:sldMk cId="0" sldId="265"/>
            <ac:spMk id="10" creationId="{00000000-0000-0000-0000-000000000000}"/>
          </ac:spMkLst>
        </pc:spChg>
        <pc:spChg chg="mod">
          <ac:chgData name="Christian Etherton" userId="64794972-6696-4658-98b4-bbcf83e7ef19" providerId="ADAL" clId="{D84D6420-CE1D-48AF-8D22-360E518711FC}" dt="2022-04-19T21:48:36.560" v="2824" actId="20577"/>
          <ac:spMkLst>
            <pc:docMk/>
            <pc:sldMk cId="0" sldId="265"/>
            <ac:spMk id="11" creationId="{00000000-0000-0000-0000-000000000000}"/>
          </ac:spMkLst>
        </pc:spChg>
        <pc:spChg chg="add mod">
          <ac:chgData name="Christian Etherton" userId="64794972-6696-4658-98b4-bbcf83e7ef19" providerId="ADAL" clId="{D84D6420-CE1D-48AF-8D22-360E518711FC}" dt="2022-04-19T21:49:27.674" v="2833"/>
          <ac:spMkLst>
            <pc:docMk/>
            <pc:sldMk cId="0" sldId="265"/>
            <ac:spMk id="13" creationId="{560141FD-46FC-4B05-9625-9131040CF156}"/>
          </ac:spMkLst>
        </pc:spChg>
        <pc:picChg chg="mod">
          <ac:chgData name="Christian Etherton" userId="64794972-6696-4658-98b4-bbcf83e7ef19" providerId="ADAL" clId="{D84D6420-CE1D-48AF-8D22-360E518711FC}" dt="2022-04-19T21:47:40.174" v="2780" actId="1035"/>
          <ac:picMkLst>
            <pc:docMk/>
            <pc:sldMk cId="0" sldId="265"/>
            <ac:picMk id="6" creationId="{00000000-0000-0000-0000-000000000000}"/>
          </ac:picMkLst>
        </pc:picChg>
        <pc:picChg chg="mod">
          <ac:chgData name="Christian Etherton" userId="64794972-6696-4658-98b4-bbcf83e7ef19" providerId="ADAL" clId="{D84D6420-CE1D-48AF-8D22-360E518711FC}" dt="2022-04-19T21:47:40.174" v="2780" actId="1035"/>
          <ac:picMkLst>
            <pc:docMk/>
            <pc:sldMk cId="0" sldId="265"/>
            <ac:picMk id="7" creationId="{00000000-0000-0000-0000-000000000000}"/>
          </ac:picMkLst>
        </pc:picChg>
      </pc:sldChg>
      <pc:sldChg chg="addSp modSp mod ord modNotesTx">
        <pc:chgData name="Christian Etherton" userId="64794972-6696-4658-98b4-bbcf83e7ef19" providerId="ADAL" clId="{D84D6420-CE1D-48AF-8D22-360E518711FC}" dt="2022-04-20T00:05:06.393" v="5869" actId="20577"/>
        <pc:sldMkLst>
          <pc:docMk/>
          <pc:sldMk cId="0" sldId="266"/>
        </pc:sldMkLst>
        <pc:spChg chg="mod">
          <ac:chgData name="Christian Etherton" userId="64794972-6696-4658-98b4-bbcf83e7ef19" providerId="ADAL" clId="{D84D6420-CE1D-48AF-8D22-360E518711FC}" dt="2022-04-19T21:51:21.262" v="2906" actId="403"/>
          <ac:spMkLst>
            <pc:docMk/>
            <pc:sldMk cId="0" sldId="266"/>
            <ac:spMk id="9" creationId="{00000000-0000-0000-0000-000000000000}"/>
          </ac:spMkLst>
        </pc:spChg>
        <pc:spChg chg="mod">
          <ac:chgData name="Christian Etherton" userId="64794972-6696-4658-98b4-bbcf83e7ef19" providerId="ADAL" clId="{D84D6420-CE1D-48AF-8D22-360E518711FC}" dt="2022-04-19T21:51:27.588" v="2908" actId="403"/>
          <ac:spMkLst>
            <pc:docMk/>
            <pc:sldMk cId="0" sldId="266"/>
            <ac:spMk id="10" creationId="{00000000-0000-0000-0000-000000000000}"/>
          </ac:spMkLst>
        </pc:spChg>
        <pc:spChg chg="mod">
          <ac:chgData name="Christian Etherton" userId="64794972-6696-4658-98b4-bbcf83e7ef19" providerId="ADAL" clId="{D84D6420-CE1D-48AF-8D22-360E518711FC}" dt="2022-04-19T21:49:04.140" v="2829" actId="20577"/>
          <ac:spMkLst>
            <pc:docMk/>
            <pc:sldMk cId="0" sldId="266"/>
            <ac:spMk id="11" creationId="{00000000-0000-0000-0000-000000000000}"/>
          </ac:spMkLst>
        </pc:spChg>
        <pc:spChg chg="add mod">
          <ac:chgData name="Christian Etherton" userId="64794972-6696-4658-98b4-bbcf83e7ef19" providerId="ADAL" clId="{D84D6420-CE1D-48AF-8D22-360E518711FC}" dt="2022-04-19T21:41:26.894" v="2515" actId="208"/>
          <ac:spMkLst>
            <pc:docMk/>
            <pc:sldMk cId="0" sldId="266"/>
            <ac:spMk id="12" creationId="{E6B9332C-9133-48B7-80B2-DB2037E6F7F7}"/>
          </ac:spMkLst>
        </pc:spChg>
      </pc:sldChg>
      <pc:sldChg chg="modSp mod ord modNotesTx">
        <pc:chgData name="Christian Etherton" userId="64794972-6696-4658-98b4-bbcf83e7ef19" providerId="ADAL" clId="{D84D6420-CE1D-48AF-8D22-360E518711FC}" dt="2022-04-20T02:38:12.576" v="7014" actId="20577"/>
        <pc:sldMkLst>
          <pc:docMk/>
          <pc:sldMk cId="0" sldId="267"/>
        </pc:sldMkLst>
        <pc:spChg chg="mod">
          <ac:chgData name="Christian Etherton" userId="64794972-6696-4658-98b4-bbcf83e7ef19" providerId="ADAL" clId="{D84D6420-CE1D-48AF-8D22-360E518711FC}" dt="2022-04-19T21:42:20.131" v="2573" actId="1038"/>
          <ac:spMkLst>
            <pc:docMk/>
            <pc:sldMk cId="0" sldId="267"/>
            <ac:spMk id="8" creationId="{00000000-0000-0000-0000-000000000000}"/>
          </ac:spMkLst>
        </pc:spChg>
        <pc:spChg chg="mod">
          <ac:chgData name="Christian Etherton" userId="64794972-6696-4658-98b4-bbcf83e7ef19" providerId="ADAL" clId="{D84D6420-CE1D-48AF-8D22-360E518711FC}" dt="2022-04-19T21:42:48.668" v="2643" actId="1038"/>
          <ac:spMkLst>
            <pc:docMk/>
            <pc:sldMk cId="0" sldId="267"/>
            <ac:spMk id="9" creationId="{00000000-0000-0000-0000-000000000000}"/>
          </ac:spMkLst>
        </pc:spChg>
        <pc:spChg chg="mod">
          <ac:chgData name="Christian Etherton" userId="64794972-6696-4658-98b4-bbcf83e7ef19" providerId="ADAL" clId="{D84D6420-CE1D-48AF-8D22-360E518711FC}" dt="2022-04-19T21:49:08.016" v="2831" actId="20577"/>
          <ac:spMkLst>
            <pc:docMk/>
            <pc:sldMk cId="0" sldId="267"/>
            <ac:spMk id="10" creationId="{00000000-0000-0000-0000-000000000000}"/>
          </ac:spMkLst>
        </pc:spChg>
        <pc:spChg chg="mod">
          <ac:chgData name="Christian Etherton" userId="64794972-6696-4658-98b4-bbcf83e7ef19" providerId="ADAL" clId="{D84D6420-CE1D-48AF-8D22-360E518711FC}" dt="2022-04-19T21:51:37.282" v="2915" actId="1035"/>
          <ac:spMkLst>
            <pc:docMk/>
            <pc:sldMk cId="0" sldId="267"/>
            <ac:spMk id="11" creationId="{00000000-0000-0000-0000-000000000000}"/>
          </ac:spMkLst>
        </pc:spChg>
        <pc:spChg chg="mod">
          <ac:chgData name="Christian Etherton" userId="64794972-6696-4658-98b4-bbcf83e7ef19" providerId="ADAL" clId="{D84D6420-CE1D-48AF-8D22-360E518711FC}" dt="2022-04-19T21:51:51.180" v="2932" actId="1036"/>
          <ac:spMkLst>
            <pc:docMk/>
            <pc:sldMk cId="0" sldId="267"/>
            <ac:spMk id="12" creationId="{00000000-0000-0000-0000-000000000000}"/>
          </ac:spMkLst>
        </pc:spChg>
        <pc:picChg chg="mod">
          <ac:chgData name="Christian Etherton" userId="64794972-6696-4658-98b4-bbcf83e7ef19" providerId="ADAL" clId="{D84D6420-CE1D-48AF-8D22-360E518711FC}" dt="2022-04-19T21:42:14.848" v="2552" actId="1038"/>
          <ac:picMkLst>
            <pc:docMk/>
            <pc:sldMk cId="0" sldId="267"/>
            <ac:picMk id="13" creationId="{00000000-0000-0000-0000-000000000000}"/>
          </ac:picMkLst>
        </pc:picChg>
        <pc:picChg chg="mod">
          <ac:chgData name="Christian Etherton" userId="64794972-6696-4658-98b4-bbcf83e7ef19" providerId="ADAL" clId="{D84D6420-CE1D-48AF-8D22-360E518711FC}" dt="2022-04-19T21:51:40.769" v="2921" actId="1035"/>
          <ac:picMkLst>
            <pc:docMk/>
            <pc:sldMk cId="0" sldId="267"/>
            <ac:picMk id="14" creationId="{00000000-0000-0000-0000-000000000000}"/>
          </ac:picMkLst>
        </pc:picChg>
      </pc:sldChg>
      <pc:sldChg chg="addSp delSp modSp mod modAnim modNotesTx">
        <pc:chgData name="Christian Etherton" userId="64794972-6696-4658-98b4-bbcf83e7ef19" providerId="ADAL" clId="{D84D6420-CE1D-48AF-8D22-360E518711FC}" dt="2022-04-19T22:07:47.577" v="4497" actId="20577"/>
        <pc:sldMkLst>
          <pc:docMk/>
          <pc:sldMk cId="0" sldId="268"/>
        </pc:sldMkLst>
        <pc:spChg chg="del">
          <ac:chgData name="Christian Etherton" userId="64794972-6696-4658-98b4-bbcf83e7ef19" providerId="ADAL" clId="{D84D6420-CE1D-48AF-8D22-360E518711FC}" dt="2022-04-19T21:49:53.826" v="2834" actId="478"/>
          <ac:spMkLst>
            <pc:docMk/>
            <pc:sldMk cId="0" sldId="268"/>
            <ac:spMk id="7" creationId="{00000000-0000-0000-0000-000000000000}"/>
          </ac:spMkLst>
        </pc:spChg>
        <pc:spChg chg="mod">
          <ac:chgData name="Christian Etherton" userId="64794972-6696-4658-98b4-bbcf83e7ef19" providerId="ADAL" clId="{D84D6420-CE1D-48AF-8D22-360E518711FC}" dt="2022-04-19T21:50:30.909" v="2845" actId="20577"/>
          <ac:spMkLst>
            <pc:docMk/>
            <pc:sldMk cId="0" sldId="268"/>
            <ac:spMk id="8" creationId="{00000000-0000-0000-0000-000000000000}"/>
          </ac:spMkLst>
        </pc:spChg>
        <pc:spChg chg="mod">
          <ac:chgData name="Christian Etherton" userId="64794972-6696-4658-98b4-bbcf83e7ef19" providerId="ADAL" clId="{D84D6420-CE1D-48AF-8D22-360E518711FC}" dt="2022-04-19T21:48:59.513" v="2827" actId="20577"/>
          <ac:spMkLst>
            <pc:docMk/>
            <pc:sldMk cId="0" sldId="268"/>
            <ac:spMk id="9" creationId="{00000000-0000-0000-0000-000000000000}"/>
          </ac:spMkLst>
        </pc:spChg>
        <pc:spChg chg="add mod">
          <ac:chgData name="Christian Etherton" userId="64794972-6696-4658-98b4-bbcf83e7ef19" providerId="ADAL" clId="{D84D6420-CE1D-48AF-8D22-360E518711FC}" dt="2022-04-19T21:52:09.909" v="2933" actId="14100"/>
          <ac:spMkLst>
            <pc:docMk/>
            <pc:sldMk cId="0" sldId="268"/>
            <ac:spMk id="10" creationId="{8D4E2042-7331-4D00-A240-76D0BE6D95E6}"/>
          </ac:spMkLst>
        </pc:spChg>
        <pc:spChg chg="add mod">
          <ac:chgData name="Christian Etherton" userId="64794972-6696-4658-98b4-bbcf83e7ef19" providerId="ADAL" clId="{D84D6420-CE1D-48AF-8D22-360E518711FC}" dt="2022-04-19T21:52:18.069" v="2935" actId="14100"/>
          <ac:spMkLst>
            <pc:docMk/>
            <pc:sldMk cId="0" sldId="268"/>
            <ac:spMk id="11" creationId="{E853B2F8-2D02-4E9F-81F9-BFBC578321E3}"/>
          </ac:spMkLst>
        </pc:spChg>
        <pc:spChg chg="add mod">
          <ac:chgData name="Christian Etherton" userId="64794972-6696-4658-98b4-bbcf83e7ef19" providerId="ADAL" clId="{D84D6420-CE1D-48AF-8D22-360E518711FC}" dt="2022-04-19T21:52:22.197" v="2936" actId="14100"/>
          <ac:spMkLst>
            <pc:docMk/>
            <pc:sldMk cId="0" sldId="268"/>
            <ac:spMk id="12" creationId="{79A0A6F4-7D98-4C06-8533-50F1CDA42105}"/>
          </ac:spMkLst>
        </pc:spChg>
        <pc:spChg chg="add del mod">
          <ac:chgData name="Christian Etherton" userId="64794972-6696-4658-98b4-bbcf83e7ef19" providerId="ADAL" clId="{D84D6420-CE1D-48AF-8D22-360E518711FC}" dt="2022-04-19T21:46:19.124" v="2656"/>
          <ac:spMkLst>
            <pc:docMk/>
            <pc:sldMk cId="0" sldId="268"/>
            <ac:spMk id="13" creationId="{E6B7BF8D-7D5D-45F5-B775-5EE9A07F88EC}"/>
          </ac:spMkLst>
        </pc:spChg>
        <pc:spChg chg="add mod">
          <ac:chgData name="Christian Etherton" userId="64794972-6696-4658-98b4-bbcf83e7ef19" providerId="ADAL" clId="{D84D6420-CE1D-48AF-8D22-360E518711FC}" dt="2022-04-19T21:49:54.389" v="2835"/>
          <ac:spMkLst>
            <pc:docMk/>
            <pc:sldMk cId="0" sldId="268"/>
            <ac:spMk id="14" creationId="{A48ACC35-0378-4C1D-83E7-5AF1E0AEB0A5}"/>
          </ac:spMkLst>
        </pc:spChg>
        <pc:spChg chg="mod">
          <ac:chgData name="Christian Etherton" userId="64794972-6696-4658-98b4-bbcf83e7ef19" providerId="ADAL" clId="{D84D6420-CE1D-48AF-8D22-360E518711FC}" dt="2022-04-19T21:50:23.940" v="2842" actId="20577"/>
          <ac:spMkLst>
            <pc:docMk/>
            <pc:sldMk cId="0" sldId="268"/>
            <ac:spMk id="16" creationId="{F9413FCC-1AF3-452C-A27F-CC19F759E55E}"/>
          </ac:spMkLst>
        </pc:spChg>
        <pc:spChg chg="add mod">
          <ac:chgData name="Christian Etherton" userId="64794972-6696-4658-98b4-bbcf83e7ef19" providerId="ADAL" clId="{D84D6420-CE1D-48AF-8D22-360E518711FC}" dt="2022-04-19T21:52:59.870" v="2968" actId="1035"/>
          <ac:spMkLst>
            <pc:docMk/>
            <pc:sldMk cId="0" sldId="268"/>
            <ac:spMk id="17" creationId="{C6DA1415-D40A-434B-8ABB-604452FE9DAA}"/>
          </ac:spMkLst>
        </pc:spChg>
        <pc:spChg chg="add mod">
          <ac:chgData name="Christian Etherton" userId="64794972-6696-4658-98b4-bbcf83e7ef19" providerId="ADAL" clId="{D84D6420-CE1D-48AF-8D22-360E518711FC}" dt="2022-04-19T21:53:42.134" v="2993" actId="207"/>
          <ac:spMkLst>
            <pc:docMk/>
            <pc:sldMk cId="0" sldId="268"/>
            <ac:spMk id="18" creationId="{985BDD2A-2184-4F15-8B44-81FFEF773D43}"/>
          </ac:spMkLst>
        </pc:spChg>
        <pc:spChg chg="add mod">
          <ac:chgData name="Christian Etherton" userId="64794972-6696-4658-98b4-bbcf83e7ef19" providerId="ADAL" clId="{D84D6420-CE1D-48AF-8D22-360E518711FC}" dt="2022-04-19T21:54:10.773" v="3009" actId="207"/>
          <ac:spMkLst>
            <pc:docMk/>
            <pc:sldMk cId="0" sldId="268"/>
            <ac:spMk id="19" creationId="{599E8066-D2BD-40CB-8D15-9AABB3406C58}"/>
          </ac:spMkLst>
        </pc:spChg>
        <pc:grpChg chg="add del">
          <ac:chgData name="Christian Etherton" userId="64794972-6696-4658-98b4-bbcf83e7ef19" providerId="ADAL" clId="{D84D6420-CE1D-48AF-8D22-360E518711FC}" dt="2022-04-19T21:50:24.839" v="2844" actId="478"/>
          <ac:grpSpMkLst>
            <pc:docMk/>
            <pc:sldMk cId="0" sldId="268"/>
            <ac:grpSpMk id="4" creationId="{00000000-0000-0000-0000-000000000000}"/>
          </ac:grpSpMkLst>
        </pc:grpChg>
        <pc:grpChg chg="add del mod">
          <ac:chgData name="Christian Etherton" userId="64794972-6696-4658-98b4-bbcf83e7ef19" providerId="ADAL" clId="{D84D6420-CE1D-48AF-8D22-360E518711FC}" dt="2022-04-19T21:50:24.295" v="2843"/>
          <ac:grpSpMkLst>
            <pc:docMk/>
            <pc:sldMk cId="0" sldId="268"/>
            <ac:grpSpMk id="15" creationId="{D46A980B-111A-4CC9-8E29-7ABC0C30EC2D}"/>
          </ac:grpSpMkLst>
        </pc:grpChg>
      </pc:sldChg>
      <pc:sldChg chg="del modNotesTx">
        <pc:chgData name="Christian Etherton" userId="64794972-6696-4658-98b4-bbcf83e7ef19" providerId="ADAL" clId="{D84D6420-CE1D-48AF-8D22-360E518711FC}" dt="2022-04-19T21:48:49.199" v="2825" actId="47"/>
        <pc:sldMkLst>
          <pc:docMk/>
          <pc:sldMk cId="0" sldId="269"/>
        </pc:sldMkLst>
      </pc:sldChg>
      <pc:sldChg chg="modSp mod">
        <pc:chgData name="Christian Etherton" userId="64794972-6696-4658-98b4-bbcf83e7ef19" providerId="ADAL" clId="{D84D6420-CE1D-48AF-8D22-360E518711FC}" dt="2022-04-20T02:36:32.852" v="6991" actId="20577"/>
        <pc:sldMkLst>
          <pc:docMk/>
          <pc:sldMk cId="0" sldId="270"/>
        </pc:sldMkLst>
        <pc:spChg chg="mod">
          <ac:chgData name="Christian Etherton" userId="64794972-6696-4658-98b4-bbcf83e7ef19" providerId="ADAL" clId="{D84D6420-CE1D-48AF-8D22-360E518711FC}" dt="2022-04-20T02:35:38.759" v="6977" actId="20577"/>
          <ac:spMkLst>
            <pc:docMk/>
            <pc:sldMk cId="0" sldId="270"/>
            <ac:spMk id="8" creationId="{00000000-0000-0000-0000-000000000000}"/>
          </ac:spMkLst>
        </pc:spChg>
        <pc:spChg chg="mod">
          <ac:chgData name="Christian Etherton" userId="64794972-6696-4658-98b4-bbcf83e7ef19" providerId="ADAL" clId="{D84D6420-CE1D-48AF-8D22-360E518711FC}" dt="2022-04-20T02:36:32.852" v="6991" actId="20577"/>
          <ac:spMkLst>
            <pc:docMk/>
            <pc:sldMk cId="0" sldId="270"/>
            <ac:spMk id="9" creationId="{00000000-0000-0000-0000-000000000000}"/>
          </ac:spMkLst>
        </pc:spChg>
      </pc:sldChg>
      <pc:sldChg chg="modSp mod">
        <pc:chgData name="Christian Etherton" userId="64794972-6696-4658-98b4-bbcf83e7ef19" providerId="ADAL" clId="{D84D6420-CE1D-48AF-8D22-360E518711FC}" dt="2022-04-20T02:36:41.642" v="6995" actId="20577"/>
        <pc:sldMkLst>
          <pc:docMk/>
          <pc:sldMk cId="0" sldId="271"/>
        </pc:sldMkLst>
        <pc:spChg chg="mod">
          <ac:chgData name="Christian Etherton" userId="64794972-6696-4658-98b4-bbcf83e7ef19" providerId="ADAL" clId="{D84D6420-CE1D-48AF-8D22-360E518711FC}" dt="2022-04-20T02:35:47.553" v="6981" actId="20577"/>
          <ac:spMkLst>
            <pc:docMk/>
            <pc:sldMk cId="0" sldId="271"/>
            <ac:spMk id="8" creationId="{00000000-0000-0000-0000-000000000000}"/>
          </ac:spMkLst>
        </pc:spChg>
        <pc:spChg chg="mod">
          <ac:chgData name="Christian Etherton" userId="64794972-6696-4658-98b4-bbcf83e7ef19" providerId="ADAL" clId="{D84D6420-CE1D-48AF-8D22-360E518711FC}" dt="2022-04-20T02:36:41.642" v="6995" actId="20577"/>
          <ac:spMkLst>
            <pc:docMk/>
            <pc:sldMk cId="0" sldId="271"/>
            <ac:spMk id="9" creationId="{00000000-0000-0000-0000-000000000000}"/>
          </ac:spMkLst>
        </pc:spChg>
      </pc:sldChg>
      <pc:sldChg chg="modSp mod">
        <pc:chgData name="Christian Etherton" userId="64794972-6696-4658-98b4-bbcf83e7ef19" providerId="ADAL" clId="{D84D6420-CE1D-48AF-8D22-360E518711FC}" dt="2022-04-20T02:36:45.731" v="6997" actId="20577"/>
        <pc:sldMkLst>
          <pc:docMk/>
          <pc:sldMk cId="0" sldId="272"/>
        </pc:sldMkLst>
        <pc:spChg chg="mod">
          <ac:chgData name="Christian Etherton" userId="64794972-6696-4658-98b4-bbcf83e7ef19" providerId="ADAL" clId="{D84D6420-CE1D-48AF-8D22-360E518711FC}" dt="2022-04-20T02:35:51.524" v="6983" actId="20577"/>
          <ac:spMkLst>
            <pc:docMk/>
            <pc:sldMk cId="0" sldId="272"/>
            <ac:spMk id="8" creationId="{00000000-0000-0000-0000-000000000000}"/>
          </ac:spMkLst>
        </pc:spChg>
        <pc:spChg chg="mod">
          <ac:chgData name="Christian Etherton" userId="64794972-6696-4658-98b4-bbcf83e7ef19" providerId="ADAL" clId="{D84D6420-CE1D-48AF-8D22-360E518711FC}" dt="2022-04-20T02:36:45.731" v="6997" actId="20577"/>
          <ac:spMkLst>
            <pc:docMk/>
            <pc:sldMk cId="0" sldId="272"/>
            <ac:spMk id="13" creationId="{00000000-0000-0000-0000-000000000000}"/>
          </ac:spMkLst>
        </pc:spChg>
      </pc:sldChg>
      <pc:sldChg chg="modSp mod">
        <pc:chgData name="Christian Etherton" userId="64794972-6696-4658-98b4-bbcf83e7ef19" providerId="ADAL" clId="{D84D6420-CE1D-48AF-8D22-360E518711FC}" dt="2022-04-20T02:36:36.687" v="6993" actId="20577"/>
        <pc:sldMkLst>
          <pc:docMk/>
          <pc:sldMk cId="0" sldId="273"/>
        </pc:sldMkLst>
        <pc:spChg chg="mod">
          <ac:chgData name="Christian Etherton" userId="64794972-6696-4658-98b4-bbcf83e7ef19" providerId="ADAL" clId="{D84D6420-CE1D-48AF-8D22-360E518711FC}" dt="2022-04-20T02:35:43.141" v="6979" actId="20577"/>
          <ac:spMkLst>
            <pc:docMk/>
            <pc:sldMk cId="0" sldId="273"/>
            <ac:spMk id="8" creationId="{00000000-0000-0000-0000-000000000000}"/>
          </ac:spMkLst>
        </pc:spChg>
        <pc:spChg chg="mod">
          <ac:chgData name="Christian Etherton" userId="64794972-6696-4658-98b4-bbcf83e7ef19" providerId="ADAL" clId="{D84D6420-CE1D-48AF-8D22-360E518711FC}" dt="2022-04-20T02:36:36.687" v="6993" actId="20577"/>
          <ac:spMkLst>
            <pc:docMk/>
            <pc:sldMk cId="0" sldId="273"/>
            <ac:spMk id="9" creationId="{00000000-0000-0000-0000-000000000000}"/>
          </ac:spMkLst>
        </pc:spChg>
      </pc:sldChg>
      <pc:sldChg chg="modSp mod">
        <pc:chgData name="Christian Etherton" userId="64794972-6696-4658-98b4-bbcf83e7ef19" providerId="ADAL" clId="{D84D6420-CE1D-48AF-8D22-360E518711FC}" dt="2022-04-20T02:36:51.309" v="6999" actId="20577"/>
        <pc:sldMkLst>
          <pc:docMk/>
          <pc:sldMk cId="0" sldId="274"/>
        </pc:sldMkLst>
        <pc:spChg chg="mod">
          <ac:chgData name="Christian Etherton" userId="64794972-6696-4658-98b4-bbcf83e7ef19" providerId="ADAL" clId="{D84D6420-CE1D-48AF-8D22-360E518711FC}" dt="2022-04-20T02:35:58.975" v="6985" actId="20577"/>
          <ac:spMkLst>
            <pc:docMk/>
            <pc:sldMk cId="0" sldId="274"/>
            <ac:spMk id="8" creationId="{00000000-0000-0000-0000-000000000000}"/>
          </ac:spMkLst>
        </pc:spChg>
        <pc:spChg chg="mod">
          <ac:chgData name="Christian Etherton" userId="64794972-6696-4658-98b4-bbcf83e7ef19" providerId="ADAL" clId="{D84D6420-CE1D-48AF-8D22-360E518711FC}" dt="2022-04-20T02:36:51.309" v="6999" actId="20577"/>
          <ac:spMkLst>
            <pc:docMk/>
            <pc:sldMk cId="0" sldId="274"/>
            <ac:spMk id="9" creationId="{00000000-0000-0000-0000-000000000000}"/>
          </ac:spMkLst>
        </pc:spChg>
      </pc:sldChg>
      <pc:sldChg chg="modSp mod">
        <pc:chgData name="Christian Etherton" userId="64794972-6696-4658-98b4-bbcf83e7ef19" providerId="ADAL" clId="{D84D6420-CE1D-48AF-8D22-360E518711FC}" dt="2022-04-20T02:36:55.006" v="7001" actId="20577"/>
        <pc:sldMkLst>
          <pc:docMk/>
          <pc:sldMk cId="0" sldId="275"/>
        </pc:sldMkLst>
        <pc:spChg chg="mod">
          <ac:chgData name="Christian Etherton" userId="64794972-6696-4658-98b4-bbcf83e7ef19" providerId="ADAL" clId="{D84D6420-CE1D-48AF-8D22-360E518711FC}" dt="2022-04-20T02:36:02.970" v="6987" actId="20577"/>
          <ac:spMkLst>
            <pc:docMk/>
            <pc:sldMk cId="0" sldId="275"/>
            <ac:spMk id="8" creationId="{00000000-0000-0000-0000-000000000000}"/>
          </ac:spMkLst>
        </pc:spChg>
        <pc:spChg chg="mod">
          <ac:chgData name="Christian Etherton" userId="64794972-6696-4658-98b4-bbcf83e7ef19" providerId="ADAL" clId="{D84D6420-CE1D-48AF-8D22-360E518711FC}" dt="2022-04-20T02:36:55.006" v="7001" actId="20577"/>
          <ac:spMkLst>
            <pc:docMk/>
            <pc:sldMk cId="0" sldId="275"/>
            <ac:spMk id="13" creationId="{00000000-0000-0000-0000-000000000000}"/>
          </ac:spMkLst>
        </pc:spChg>
      </pc:sldChg>
      <pc:sldChg chg="modSp mod ord modNotesTx">
        <pc:chgData name="Christian Etherton" userId="64794972-6696-4658-98b4-bbcf83e7ef19" providerId="ADAL" clId="{D84D6420-CE1D-48AF-8D22-360E518711FC}" dt="2022-04-20T02:43:34.249" v="7922" actId="20577"/>
        <pc:sldMkLst>
          <pc:docMk/>
          <pc:sldMk cId="0" sldId="276"/>
        </pc:sldMkLst>
        <pc:spChg chg="mod">
          <ac:chgData name="Christian Etherton" userId="64794972-6696-4658-98b4-bbcf83e7ef19" providerId="ADAL" clId="{D84D6420-CE1D-48AF-8D22-360E518711FC}" dt="2022-04-20T02:35:33.321" v="6975" actId="20577"/>
          <ac:spMkLst>
            <pc:docMk/>
            <pc:sldMk cId="0" sldId="276"/>
            <ac:spMk id="9" creationId="{00000000-0000-0000-0000-000000000000}"/>
          </ac:spMkLst>
        </pc:spChg>
        <pc:spChg chg="mod">
          <ac:chgData name="Christian Etherton" userId="64794972-6696-4658-98b4-bbcf83e7ef19" providerId="ADAL" clId="{D84D6420-CE1D-48AF-8D22-360E518711FC}" dt="2022-04-20T02:40:59.529" v="7403" actId="20577"/>
          <ac:spMkLst>
            <pc:docMk/>
            <pc:sldMk cId="0" sldId="276"/>
            <ac:spMk id="10" creationId="{00000000-0000-0000-0000-000000000000}"/>
          </ac:spMkLst>
        </pc:spChg>
        <pc:spChg chg="mod">
          <ac:chgData name="Christian Etherton" userId="64794972-6696-4658-98b4-bbcf83e7ef19" providerId="ADAL" clId="{D84D6420-CE1D-48AF-8D22-360E518711FC}" dt="2022-04-20T02:36:28.660" v="6989" actId="20577"/>
          <ac:spMkLst>
            <pc:docMk/>
            <pc:sldMk cId="0" sldId="276"/>
            <ac:spMk id="11" creationId="{00000000-0000-0000-0000-000000000000}"/>
          </ac:spMkLst>
        </pc:spChg>
      </pc:sldChg>
      <pc:sldChg chg="addSp delSp modSp mod modNotesTx">
        <pc:chgData name="Christian Etherton" userId="64794972-6696-4658-98b4-bbcf83e7ef19" providerId="ADAL" clId="{D84D6420-CE1D-48AF-8D22-360E518711FC}" dt="2022-04-20T02:47:25.828" v="8445" actId="20577"/>
        <pc:sldMkLst>
          <pc:docMk/>
          <pc:sldMk cId="0" sldId="277"/>
        </pc:sldMkLst>
        <pc:spChg chg="del mod">
          <ac:chgData name="Christian Etherton" userId="64794972-6696-4658-98b4-bbcf83e7ef19" providerId="ADAL" clId="{D84D6420-CE1D-48AF-8D22-360E518711FC}" dt="2022-04-20T02:25:32.995" v="6626" actId="478"/>
          <ac:spMkLst>
            <pc:docMk/>
            <pc:sldMk cId="0" sldId="277"/>
            <ac:spMk id="9" creationId="{00000000-0000-0000-0000-000000000000}"/>
          </ac:spMkLst>
        </pc:spChg>
        <pc:spChg chg="mod">
          <ac:chgData name="Christian Etherton" userId="64794972-6696-4658-98b4-bbcf83e7ef19" providerId="ADAL" clId="{D84D6420-CE1D-48AF-8D22-360E518711FC}" dt="2022-04-20T02:47:25.828" v="8445" actId="20577"/>
          <ac:spMkLst>
            <pc:docMk/>
            <pc:sldMk cId="0" sldId="277"/>
            <ac:spMk id="10" creationId="{00000000-0000-0000-0000-000000000000}"/>
          </ac:spMkLst>
        </pc:spChg>
        <pc:spChg chg="del">
          <ac:chgData name="Christian Etherton" userId="64794972-6696-4658-98b4-bbcf83e7ef19" providerId="ADAL" clId="{D84D6420-CE1D-48AF-8D22-360E518711FC}" dt="2022-04-20T02:45:52.205" v="8121" actId="478"/>
          <ac:spMkLst>
            <pc:docMk/>
            <pc:sldMk cId="0" sldId="277"/>
            <ac:spMk id="11" creationId="{00000000-0000-0000-0000-000000000000}"/>
          </ac:spMkLst>
        </pc:spChg>
        <pc:spChg chg="mod">
          <ac:chgData name="Christian Etherton" userId="64794972-6696-4658-98b4-bbcf83e7ef19" providerId="ADAL" clId="{D84D6420-CE1D-48AF-8D22-360E518711FC}" dt="2022-04-20T00:07:55.834" v="5888" actId="20577"/>
          <ac:spMkLst>
            <pc:docMk/>
            <pc:sldMk cId="0" sldId="277"/>
            <ac:spMk id="12" creationId="{00000000-0000-0000-0000-000000000000}"/>
          </ac:spMkLst>
        </pc:spChg>
        <pc:spChg chg="add mod">
          <ac:chgData name="Christian Etherton" userId="64794972-6696-4658-98b4-bbcf83e7ef19" providerId="ADAL" clId="{D84D6420-CE1D-48AF-8D22-360E518711FC}" dt="2022-04-20T02:46:23.490" v="8258" actId="1038"/>
          <ac:spMkLst>
            <pc:docMk/>
            <pc:sldMk cId="0" sldId="277"/>
            <ac:spMk id="13" creationId="{EC16821A-EBAA-4134-AE1D-951CF5BEB55F}"/>
          </ac:spMkLst>
        </pc:spChg>
        <pc:picChg chg="mod">
          <ac:chgData name="Christian Etherton" userId="64794972-6696-4658-98b4-bbcf83e7ef19" providerId="ADAL" clId="{D84D6420-CE1D-48AF-8D22-360E518711FC}" dt="2022-04-20T02:46:46.132" v="8434" actId="1038"/>
          <ac:picMkLst>
            <pc:docMk/>
            <pc:sldMk cId="0" sldId="277"/>
            <ac:picMk id="6" creationId="{00000000-0000-0000-0000-000000000000}"/>
          </ac:picMkLst>
        </pc:picChg>
      </pc:sldChg>
      <pc:sldChg chg="addSp modSp mod modNotesTx">
        <pc:chgData name="Christian Etherton" userId="64794972-6696-4658-98b4-bbcf83e7ef19" providerId="ADAL" clId="{D84D6420-CE1D-48AF-8D22-360E518711FC}" dt="2022-04-20T02:28:18.832" v="6779" actId="1038"/>
        <pc:sldMkLst>
          <pc:docMk/>
          <pc:sldMk cId="0" sldId="278"/>
        </pc:sldMkLst>
        <pc:spChg chg="mod">
          <ac:chgData name="Christian Etherton" userId="64794972-6696-4658-98b4-bbcf83e7ef19" providerId="ADAL" clId="{D84D6420-CE1D-48AF-8D22-360E518711FC}" dt="2022-04-20T02:25:12.334" v="6613" actId="14100"/>
          <ac:spMkLst>
            <pc:docMk/>
            <pc:sldMk cId="0" sldId="278"/>
            <ac:spMk id="8" creationId="{00000000-0000-0000-0000-000000000000}"/>
          </ac:spMkLst>
        </pc:spChg>
        <pc:spChg chg="mod">
          <ac:chgData name="Christian Etherton" userId="64794972-6696-4658-98b4-bbcf83e7ef19" providerId="ADAL" clId="{D84D6420-CE1D-48AF-8D22-360E518711FC}" dt="2022-04-20T02:28:18.832" v="6779" actId="1038"/>
          <ac:spMkLst>
            <pc:docMk/>
            <pc:sldMk cId="0" sldId="278"/>
            <ac:spMk id="9" creationId="{00000000-0000-0000-0000-000000000000}"/>
          </ac:spMkLst>
        </pc:spChg>
        <pc:spChg chg="mod">
          <ac:chgData name="Christian Etherton" userId="64794972-6696-4658-98b4-bbcf83e7ef19" providerId="ADAL" clId="{D84D6420-CE1D-48AF-8D22-360E518711FC}" dt="2022-04-20T02:28:18.832" v="6779" actId="1038"/>
          <ac:spMkLst>
            <pc:docMk/>
            <pc:sldMk cId="0" sldId="278"/>
            <ac:spMk id="10" creationId="{00000000-0000-0000-0000-000000000000}"/>
          </ac:spMkLst>
        </pc:spChg>
        <pc:spChg chg="mod">
          <ac:chgData name="Christian Etherton" userId="64794972-6696-4658-98b4-bbcf83e7ef19" providerId="ADAL" clId="{D84D6420-CE1D-48AF-8D22-360E518711FC}" dt="2022-04-20T00:08:01.361" v="5890" actId="20577"/>
          <ac:spMkLst>
            <pc:docMk/>
            <pc:sldMk cId="0" sldId="278"/>
            <ac:spMk id="11" creationId="{00000000-0000-0000-0000-000000000000}"/>
          </ac:spMkLst>
        </pc:spChg>
        <pc:spChg chg="add mod">
          <ac:chgData name="Christian Etherton" userId="64794972-6696-4658-98b4-bbcf83e7ef19" providerId="ADAL" clId="{D84D6420-CE1D-48AF-8D22-360E518711FC}" dt="2022-04-20T02:28:18.832" v="6779" actId="1038"/>
          <ac:spMkLst>
            <pc:docMk/>
            <pc:sldMk cId="0" sldId="278"/>
            <ac:spMk id="13" creationId="{18BEAE34-3F40-4BCC-95BB-DCAB10432AA9}"/>
          </ac:spMkLst>
        </pc:spChg>
      </pc:sldChg>
      <pc:sldChg chg="modSp del mod">
        <pc:chgData name="Christian Etherton" userId="64794972-6696-4658-98b4-bbcf83e7ef19" providerId="ADAL" clId="{D84D6420-CE1D-48AF-8D22-360E518711FC}" dt="2022-04-20T02:21:27.085" v="6498" actId="2696"/>
        <pc:sldMkLst>
          <pc:docMk/>
          <pc:sldMk cId="0" sldId="279"/>
        </pc:sldMkLst>
        <pc:spChg chg="mod">
          <ac:chgData name="Christian Etherton" userId="64794972-6696-4658-98b4-bbcf83e7ef19" providerId="ADAL" clId="{D84D6420-CE1D-48AF-8D22-360E518711FC}" dt="2022-04-20T00:08:08.786" v="5892" actId="20577"/>
          <ac:spMkLst>
            <pc:docMk/>
            <pc:sldMk cId="0" sldId="279"/>
            <ac:spMk id="11" creationId="{00000000-0000-0000-0000-000000000000}"/>
          </ac:spMkLst>
        </pc:spChg>
      </pc:sldChg>
      <pc:sldChg chg="modSp del mod modShow">
        <pc:chgData name="Christian Etherton" userId="64794972-6696-4658-98b4-bbcf83e7ef19" providerId="ADAL" clId="{D84D6420-CE1D-48AF-8D22-360E518711FC}" dt="2022-04-20T02:51:27.406" v="8448" actId="2696"/>
        <pc:sldMkLst>
          <pc:docMk/>
          <pc:sldMk cId="0" sldId="280"/>
        </pc:sldMkLst>
        <pc:spChg chg="mod">
          <ac:chgData name="Christian Etherton" userId="64794972-6696-4658-98b4-bbcf83e7ef19" providerId="ADAL" clId="{D84D6420-CE1D-48AF-8D22-360E518711FC}" dt="2022-04-20T00:08:14.582" v="5894" actId="20577"/>
          <ac:spMkLst>
            <pc:docMk/>
            <pc:sldMk cId="0" sldId="280"/>
            <ac:spMk id="15" creationId="{00000000-0000-0000-0000-000000000000}"/>
          </ac:spMkLst>
        </pc:spChg>
      </pc:sldChg>
      <pc:sldChg chg="modSp mod">
        <pc:chgData name="Christian Etherton" userId="64794972-6696-4658-98b4-bbcf83e7ef19" providerId="ADAL" clId="{D84D6420-CE1D-48AF-8D22-360E518711FC}" dt="2022-04-20T00:08:34.963" v="5897" actId="20577"/>
        <pc:sldMkLst>
          <pc:docMk/>
          <pc:sldMk cId="0" sldId="281"/>
        </pc:sldMkLst>
        <pc:spChg chg="mod">
          <ac:chgData name="Christian Etherton" userId="64794972-6696-4658-98b4-bbcf83e7ef19" providerId="ADAL" clId="{D84D6420-CE1D-48AF-8D22-360E518711FC}" dt="2022-04-20T00:08:34.963" v="5897" actId="20577"/>
          <ac:spMkLst>
            <pc:docMk/>
            <pc:sldMk cId="0" sldId="281"/>
            <ac:spMk id="13" creationId="{00000000-0000-0000-0000-000000000000}"/>
          </ac:spMkLst>
        </pc:spChg>
        <pc:spChg chg="mod">
          <ac:chgData name="Christian Etherton" userId="64794972-6696-4658-98b4-bbcf83e7ef19" providerId="ADAL" clId="{D84D6420-CE1D-48AF-8D22-360E518711FC}" dt="2022-04-20T00:08:29.773" v="5895" actId="20577"/>
          <ac:spMkLst>
            <pc:docMk/>
            <pc:sldMk cId="0" sldId="281"/>
            <ac:spMk id="14" creationId="{00000000-0000-0000-0000-000000000000}"/>
          </ac:spMkLst>
        </pc:spChg>
      </pc:sldChg>
      <pc:sldChg chg="modSp mod">
        <pc:chgData name="Christian Etherton" userId="64794972-6696-4658-98b4-bbcf83e7ef19" providerId="ADAL" clId="{D84D6420-CE1D-48AF-8D22-360E518711FC}" dt="2022-04-20T00:09:02.878" v="5900" actId="20577"/>
        <pc:sldMkLst>
          <pc:docMk/>
          <pc:sldMk cId="0" sldId="282"/>
        </pc:sldMkLst>
        <pc:spChg chg="mod">
          <ac:chgData name="Christian Etherton" userId="64794972-6696-4658-98b4-bbcf83e7ef19" providerId="ADAL" clId="{D84D6420-CE1D-48AF-8D22-360E518711FC}" dt="2022-04-20T00:09:02.878" v="5900" actId="20577"/>
          <ac:spMkLst>
            <pc:docMk/>
            <pc:sldMk cId="0" sldId="282"/>
            <ac:spMk id="10" creationId="{00000000-0000-0000-0000-000000000000}"/>
          </ac:spMkLst>
        </pc:spChg>
        <pc:spChg chg="ord">
          <ac:chgData name="Christian Etherton" userId="64794972-6696-4658-98b4-bbcf83e7ef19" providerId="ADAL" clId="{D84D6420-CE1D-48AF-8D22-360E518711FC}" dt="2022-04-20T00:08:59.427" v="5898" actId="167"/>
          <ac:spMkLst>
            <pc:docMk/>
            <pc:sldMk cId="0" sldId="282"/>
            <ac:spMk id="11" creationId="{00000000-0000-0000-0000-000000000000}"/>
          </ac:spMkLst>
        </pc:spChg>
      </pc:sldChg>
      <pc:sldChg chg="modSp mod">
        <pc:chgData name="Christian Etherton" userId="64794972-6696-4658-98b4-bbcf83e7ef19" providerId="ADAL" clId="{D84D6420-CE1D-48AF-8D22-360E518711FC}" dt="2022-04-20T00:09:10.914" v="5902" actId="20577"/>
        <pc:sldMkLst>
          <pc:docMk/>
          <pc:sldMk cId="0" sldId="283"/>
        </pc:sldMkLst>
        <pc:spChg chg="mod">
          <ac:chgData name="Christian Etherton" userId="64794972-6696-4658-98b4-bbcf83e7ef19" providerId="ADAL" clId="{D84D6420-CE1D-48AF-8D22-360E518711FC}" dt="2022-04-20T00:09:10.914" v="5902" actId="20577"/>
          <ac:spMkLst>
            <pc:docMk/>
            <pc:sldMk cId="0" sldId="283"/>
            <ac:spMk id="10" creationId="{00000000-0000-0000-0000-000000000000}"/>
          </ac:spMkLst>
        </pc:spChg>
      </pc:sldChg>
      <pc:sldChg chg="modSp mod">
        <pc:chgData name="Christian Etherton" userId="64794972-6696-4658-98b4-bbcf83e7ef19" providerId="ADAL" clId="{D84D6420-CE1D-48AF-8D22-360E518711FC}" dt="2022-04-20T00:09:31.284" v="5911" actId="1037"/>
        <pc:sldMkLst>
          <pc:docMk/>
          <pc:sldMk cId="0" sldId="284"/>
        </pc:sldMkLst>
        <pc:spChg chg="mod">
          <ac:chgData name="Christian Etherton" userId="64794972-6696-4658-98b4-bbcf83e7ef19" providerId="ADAL" clId="{D84D6420-CE1D-48AF-8D22-360E518711FC}" dt="2022-04-20T00:09:31.284" v="5911" actId="1037"/>
          <ac:spMkLst>
            <pc:docMk/>
            <pc:sldMk cId="0" sldId="284"/>
            <ac:spMk id="9" creationId="{00000000-0000-0000-0000-000000000000}"/>
          </ac:spMkLst>
        </pc:spChg>
      </pc:sldChg>
      <pc:sldChg chg="modSp mod">
        <pc:chgData name="Christian Etherton" userId="64794972-6696-4658-98b4-bbcf83e7ef19" providerId="ADAL" clId="{D84D6420-CE1D-48AF-8D22-360E518711FC}" dt="2022-04-20T00:09:42.110" v="5913" actId="20577"/>
        <pc:sldMkLst>
          <pc:docMk/>
          <pc:sldMk cId="0" sldId="285"/>
        </pc:sldMkLst>
        <pc:spChg chg="mod">
          <ac:chgData name="Christian Etherton" userId="64794972-6696-4658-98b4-bbcf83e7ef19" providerId="ADAL" clId="{D84D6420-CE1D-48AF-8D22-360E518711FC}" dt="2022-04-20T00:09:42.110" v="5913" actId="20577"/>
          <ac:spMkLst>
            <pc:docMk/>
            <pc:sldMk cId="0" sldId="285"/>
            <ac:spMk id="9" creationId="{00000000-0000-0000-0000-000000000000}"/>
          </ac:spMkLst>
        </pc:spChg>
      </pc:sldChg>
      <pc:sldChg chg="addSp delSp modSp add mod ord addCm modCm modNotesTx">
        <pc:chgData name="Christian Etherton" userId="64794972-6696-4658-98b4-bbcf83e7ef19" providerId="ADAL" clId="{D84D6420-CE1D-48AF-8D22-360E518711FC}" dt="2022-04-19T16:39:39.429" v="1117" actId="1076"/>
        <pc:sldMkLst>
          <pc:docMk/>
          <pc:sldMk cId="2640487139" sldId="287"/>
        </pc:sldMkLst>
        <pc:spChg chg="mod">
          <ac:chgData name="Christian Etherton" userId="64794972-6696-4658-98b4-bbcf83e7ef19" providerId="ADAL" clId="{D84D6420-CE1D-48AF-8D22-360E518711FC}" dt="2022-04-19T15:41:35.777" v="20" actId="20577"/>
          <ac:spMkLst>
            <pc:docMk/>
            <pc:sldMk cId="2640487139" sldId="287"/>
            <ac:spMk id="3" creationId="{00000000-0000-0000-0000-000000000000}"/>
          </ac:spMkLst>
        </pc:spChg>
        <pc:spChg chg="mod">
          <ac:chgData name="Christian Etherton" userId="64794972-6696-4658-98b4-bbcf83e7ef19" providerId="ADAL" clId="{D84D6420-CE1D-48AF-8D22-360E518711FC}" dt="2022-04-19T15:41:43.799" v="37" actId="20577"/>
          <ac:spMkLst>
            <pc:docMk/>
            <pc:sldMk cId="2640487139" sldId="287"/>
            <ac:spMk id="6" creationId="{00000000-0000-0000-0000-000000000000}"/>
          </ac:spMkLst>
        </pc:spChg>
        <pc:spChg chg="del">
          <ac:chgData name="Christian Etherton" userId="64794972-6696-4658-98b4-bbcf83e7ef19" providerId="ADAL" clId="{D84D6420-CE1D-48AF-8D22-360E518711FC}" dt="2022-04-19T15:41:22.769" v="19" actId="478"/>
          <ac:spMkLst>
            <pc:docMk/>
            <pc:sldMk cId="2640487139" sldId="287"/>
            <ac:spMk id="7" creationId="{00000000-0000-0000-0000-000000000000}"/>
          </ac:spMkLst>
        </pc:spChg>
        <pc:spChg chg="del">
          <ac:chgData name="Christian Etherton" userId="64794972-6696-4658-98b4-bbcf83e7ef19" providerId="ADAL" clId="{D84D6420-CE1D-48AF-8D22-360E518711FC}" dt="2022-04-19T15:41:22.769" v="19" actId="478"/>
          <ac:spMkLst>
            <pc:docMk/>
            <pc:sldMk cId="2640487139" sldId="287"/>
            <ac:spMk id="8" creationId="{00000000-0000-0000-0000-000000000000}"/>
          </ac:spMkLst>
        </pc:spChg>
        <pc:spChg chg="del">
          <ac:chgData name="Christian Etherton" userId="64794972-6696-4658-98b4-bbcf83e7ef19" providerId="ADAL" clId="{D84D6420-CE1D-48AF-8D22-360E518711FC}" dt="2022-04-19T15:41:22.769" v="19" actId="478"/>
          <ac:spMkLst>
            <pc:docMk/>
            <pc:sldMk cId="2640487139" sldId="287"/>
            <ac:spMk id="9" creationId="{00000000-0000-0000-0000-000000000000}"/>
          </ac:spMkLst>
        </pc:spChg>
        <pc:spChg chg="del">
          <ac:chgData name="Christian Etherton" userId="64794972-6696-4658-98b4-bbcf83e7ef19" providerId="ADAL" clId="{D84D6420-CE1D-48AF-8D22-360E518711FC}" dt="2022-04-19T15:41:22.769" v="19" actId="478"/>
          <ac:spMkLst>
            <pc:docMk/>
            <pc:sldMk cId="2640487139" sldId="287"/>
            <ac:spMk id="10" creationId="{00000000-0000-0000-0000-000000000000}"/>
          </ac:spMkLst>
        </pc:spChg>
        <pc:spChg chg="del">
          <ac:chgData name="Christian Etherton" userId="64794972-6696-4658-98b4-bbcf83e7ef19" providerId="ADAL" clId="{D84D6420-CE1D-48AF-8D22-360E518711FC}" dt="2022-04-19T15:41:22.769" v="19" actId="478"/>
          <ac:spMkLst>
            <pc:docMk/>
            <pc:sldMk cId="2640487139" sldId="287"/>
            <ac:spMk id="11" creationId="{00000000-0000-0000-0000-000000000000}"/>
          </ac:spMkLst>
        </pc:spChg>
        <pc:spChg chg="del">
          <ac:chgData name="Christian Etherton" userId="64794972-6696-4658-98b4-bbcf83e7ef19" providerId="ADAL" clId="{D84D6420-CE1D-48AF-8D22-360E518711FC}" dt="2022-04-19T15:41:22.769" v="19" actId="478"/>
          <ac:spMkLst>
            <pc:docMk/>
            <pc:sldMk cId="2640487139" sldId="287"/>
            <ac:spMk id="12" creationId="{00000000-0000-0000-0000-000000000000}"/>
          </ac:spMkLst>
        </pc:spChg>
        <pc:spChg chg="del">
          <ac:chgData name="Christian Etherton" userId="64794972-6696-4658-98b4-bbcf83e7ef19" providerId="ADAL" clId="{D84D6420-CE1D-48AF-8D22-360E518711FC}" dt="2022-04-19T15:41:22.769" v="19" actId="478"/>
          <ac:spMkLst>
            <pc:docMk/>
            <pc:sldMk cId="2640487139" sldId="287"/>
            <ac:spMk id="13" creationId="{00000000-0000-0000-0000-000000000000}"/>
          </ac:spMkLst>
        </pc:spChg>
        <pc:spChg chg="del">
          <ac:chgData name="Christian Etherton" userId="64794972-6696-4658-98b4-bbcf83e7ef19" providerId="ADAL" clId="{D84D6420-CE1D-48AF-8D22-360E518711FC}" dt="2022-04-19T15:41:22.769" v="19" actId="478"/>
          <ac:spMkLst>
            <pc:docMk/>
            <pc:sldMk cId="2640487139" sldId="287"/>
            <ac:spMk id="14" creationId="{00000000-0000-0000-0000-000000000000}"/>
          </ac:spMkLst>
        </pc:spChg>
        <pc:spChg chg="del">
          <ac:chgData name="Christian Etherton" userId="64794972-6696-4658-98b4-bbcf83e7ef19" providerId="ADAL" clId="{D84D6420-CE1D-48AF-8D22-360E518711FC}" dt="2022-04-19T15:41:22.769" v="19" actId="478"/>
          <ac:spMkLst>
            <pc:docMk/>
            <pc:sldMk cId="2640487139" sldId="287"/>
            <ac:spMk id="15" creationId="{00000000-0000-0000-0000-000000000000}"/>
          </ac:spMkLst>
        </pc:spChg>
        <pc:spChg chg="del">
          <ac:chgData name="Christian Etherton" userId="64794972-6696-4658-98b4-bbcf83e7ef19" providerId="ADAL" clId="{D84D6420-CE1D-48AF-8D22-360E518711FC}" dt="2022-04-19T15:41:22.769" v="19" actId="478"/>
          <ac:spMkLst>
            <pc:docMk/>
            <pc:sldMk cId="2640487139" sldId="287"/>
            <ac:spMk id="16" creationId="{00000000-0000-0000-0000-000000000000}"/>
          </ac:spMkLst>
        </pc:spChg>
        <pc:spChg chg="del">
          <ac:chgData name="Christian Etherton" userId="64794972-6696-4658-98b4-bbcf83e7ef19" providerId="ADAL" clId="{D84D6420-CE1D-48AF-8D22-360E518711FC}" dt="2022-04-19T15:41:22.769" v="19" actId="478"/>
          <ac:spMkLst>
            <pc:docMk/>
            <pc:sldMk cId="2640487139" sldId="287"/>
            <ac:spMk id="17" creationId="{00000000-0000-0000-0000-000000000000}"/>
          </ac:spMkLst>
        </pc:spChg>
        <pc:spChg chg="del">
          <ac:chgData name="Christian Etherton" userId="64794972-6696-4658-98b4-bbcf83e7ef19" providerId="ADAL" clId="{D84D6420-CE1D-48AF-8D22-360E518711FC}" dt="2022-04-19T15:41:22.769" v="19" actId="478"/>
          <ac:spMkLst>
            <pc:docMk/>
            <pc:sldMk cId="2640487139" sldId="287"/>
            <ac:spMk id="18" creationId="{00000000-0000-0000-0000-000000000000}"/>
          </ac:spMkLst>
        </pc:spChg>
        <pc:spChg chg="del">
          <ac:chgData name="Christian Etherton" userId="64794972-6696-4658-98b4-bbcf83e7ef19" providerId="ADAL" clId="{D84D6420-CE1D-48AF-8D22-360E518711FC}" dt="2022-04-19T15:41:22.769" v="19" actId="478"/>
          <ac:spMkLst>
            <pc:docMk/>
            <pc:sldMk cId="2640487139" sldId="287"/>
            <ac:spMk id="19" creationId="{00000000-0000-0000-0000-000000000000}"/>
          </ac:spMkLst>
        </pc:spChg>
        <pc:spChg chg="del">
          <ac:chgData name="Christian Etherton" userId="64794972-6696-4658-98b4-bbcf83e7ef19" providerId="ADAL" clId="{D84D6420-CE1D-48AF-8D22-360E518711FC}" dt="2022-04-19T15:41:22.769" v="19" actId="478"/>
          <ac:spMkLst>
            <pc:docMk/>
            <pc:sldMk cId="2640487139" sldId="287"/>
            <ac:spMk id="20" creationId="{00000000-0000-0000-0000-000000000000}"/>
          </ac:spMkLst>
        </pc:spChg>
        <pc:spChg chg="del">
          <ac:chgData name="Christian Etherton" userId="64794972-6696-4658-98b4-bbcf83e7ef19" providerId="ADAL" clId="{D84D6420-CE1D-48AF-8D22-360E518711FC}" dt="2022-04-19T15:41:22.769" v="19" actId="478"/>
          <ac:spMkLst>
            <pc:docMk/>
            <pc:sldMk cId="2640487139" sldId="287"/>
            <ac:spMk id="21" creationId="{00000000-0000-0000-0000-000000000000}"/>
          </ac:spMkLst>
        </pc:spChg>
        <pc:spChg chg="del">
          <ac:chgData name="Christian Etherton" userId="64794972-6696-4658-98b4-bbcf83e7ef19" providerId="ADAL" clId="{D84D6420-CE1D-48AF-8D22-360E518711FC}" dt="2022-04-19T15:41:22.769" v="19" actId="478"/>
          <ac:spMkLst>
            <pc:docMk/>
            <pc:sldMk cId="2640487139" sldId="287"/>
            <ac:spMk id="22" creationId="{00000000-0000-0000-0000-000000000000}"/>
          </ac:spMkLst>
        </pc:spChg>
        <pc:spChg chg="del">
          <ac:chgData name="Christian Etherton" userId="64794972-6696-4658-98b4-bbcf83e7ef19" providerId="ADAL" clId="{D84D6420-CE1D-48AF-8D22-360E518711FC}" dt="2022-04-19T15:41:22.769" v="19" actId="478"/>
          <ac:spMkLst>
            <pc:docMk/>
            <pc:sldMk cId="2640487139" sldId="287"/>
            <ac:spMk id="23" creationId="{00000000-0000-0000-0000-000000000000}"/>
          </ac:spMkLst>
        </pc:spChg>
        <pc:spChg chg="del">
          <ac:chgData name="Christian Etherton" userId="64794972-6696-4658-98b4-bbcf83e7ef19" providerId="ADAL" clId="{D84D6420-CE1D-48AF-8D22-360E518711FC}" dt="2022-04-19T15:41:22.769" v="19" actId="478"/>
          <ac:spMkLst>
            <pc:docMk/>
            <pc:sldMk cId="2640487139" sldId="287"/>
            <ac:spMk id="24" creationId="{00000000-0000-0000-0000-000000000000}"/>
          </ac:spMkLst>
        </pc:spChg>
        <pc:spChg chg="del">
          <ac:chgData name="Christian Etherton" userId="64794972-6696-4658-98b4-bbcf83e7ef19" providerId="ADAL" clId="{D84D6420-CE1D-48AF-8D22-360E518711FC}" dt="2022-04-19T15:41:22.769" v="19" actId="478"/>
          <ac:spMkLst>
            <pc:docMk/>
            <pc:sldMk cId="2640487139" sldId="287"/>
            <ac:spMk id="25" creationId="{00000000-0000-0000-0000-000000000000}"/>
          </ac:spMkLst>
        </pc:spChg>
        <pc:spChg chg="add del mod">
          <ac:chgData name="Christian Etherton" userId="64794972-6696-4658-98b4-bbcf83e7ef19" providerId="ADAL" clId="{D84D6420-CE1D-48AF-8D22-360E518711FC}" dt="2022-04-19T15:42:06.224" v="47" actId="478"/>
          <ac:spMkLst>
            <pc:docMk/>
            <pc:sldMk cId="2640487139" sldId="287"/>
            <ac:spMk id="26" creationId="{A6549A7D-A144-4933-BF11-095BA0B347E0}"/>
          </ac:spMkLst>
        </pc:spChg>
        <pc:spChg chg="add mod">
          <ac:chgData name="Christian Etherton" userId="64794972-6696-4658-98b4-bbcf83e7ef19" providerId="ADAL" clId="{D84D6420-CE1D-48AF-8D22-360E518711FC}" dt="2022-04-19T16:38:23.388" v="1110" actId="1076"/>
          <ac:spMkLst>
            <pc:docMk/>
            <pc:sldMk cId="2640487139" sldId="287"/>
            <ac:spMk id="27" creationId="{1DB54E9A-441F-4480-98B7-6FD60BF20338}"/>
          </ac:spMkLst>
        </pc:spChg>
        <pc:spChg chg="add mod">
          <ac:chgData name="Christian Etherton" userId="64794972-6696-4658-98b4-bbcf83e7ef19" providerId="ADAL" clId="{D84D6420-CE1D-48AF-8D22-360E518711FC}" dt="2022-04-19T16:39:27.620" v="1116" actId="1076"/>
          <ac:spMkLst>
            <pc:docMk/>
            <pc:sldMk cId="2640487139" sldId="287"/>
            <ac:spMk id="28" creationId="{14EEFAF0-0EE9-41DD-9F6D-D56D373A8A7F}"/>
          </ac:spMkLst>
        </pc:spChg>
        <pc:spChg chg="add mod">
          <ac:chgData name="Christian Etherton" userId="64794972-6696-4658-98b4-bbcf83e7ef19" providerId="ADAL" clId="{D84D6420-CE1D-48AF-8D22-360E518711FC}" dt="2022-04-19T16:37:56.877" v="1107" actId="1076"/>
          <ac:spMkLst>
            <pc:docMk/>
            <pc:sldMk cId="2640487139" sldId="287"/>
            <ac:spMk id="29" creationId="{87C33069-214C-4FFE-AA44-DD0244E9EF91}"/>
          </ac:spMkLst>
        </pc:spChg>
        <pc:spChg chg="add mod">
          <ac:chgData name="Christian Etherton" userId="64794972-6696-4658-98b4-bbcf83e7ef19" providerId="ADAL" clId="{D84D6420-CE1D-48AF-8D22-360E518711FC}" dt="2022-04-19T16:39:39.429" v="1117" actId="1076"/>
          <ac:spMkLst>
            <pc:docMk/>
            <pc:sldMk cId="2640487139" sldId="287"/>
            <ac:spMk id="30" creationId="{CC4D7212-8573-492B-80BA-E5C4F61DD940}"/>
          </ac:spMkLst>
        </pc:spChg>
        <pc:spChg chg="add mod">
          <ac:chgData name="Christian Etherton" userId="64794972-6696-4658-98b4-bbcf83e7ef19" providerId="ADAL" clId="{D84D6420-CE1D-48AF-8D22-360E518711FC}" dt="2022-04-19T16:37:37.500" v="1104" actId="1076"/>
          <ac:spMkLst>
            <pc:docMk/>
            <pc:sldMk cId="2640487139" sldId="287"/>
            <ac:spMk id="31" creationId="{5341D6DA-4579-4A1F-87ED-4B381672123D}"/>
          </ac:spMkLst>
        </pc:spChg>
        <pc:grpChg chg="mod">
          <ac:chgData name="Christian Etherton" userId="64794972-6696-4658-98b4-bbcf83e7ef19" providerId="ADAL" clId="{D84D6420-CE1D-48AF-8D22-360E518711FC}" dt="2022-04-19T16:00:51.168" v="278" actId="1076"/>
          <ac:grpSpMkLst>
            <pc:docMk/>
            <pc:sldMk cId="2640487139" sldId="287"/>
            <ac:grpSpMk id="2" creationId="{00000000-0000-0000-0000-000000000000}"/>
          </ac:grpSpMkLst>
        </pc:grpChg>
        <pc:picChg chg="mod modCrop">
          <ac:chgData name="Christian Etherton" userId="64794972-6696-4658-98b4-bbcf83e7ef19" providerId="ADAL" clId="{D84D6420-CE1D-48AF-8D22-360E518711FC}" dt="2022-04-19T16:39:15.692" v="1115" actId="1076"/>
          <ac:picMkLst>
            <pc:docMk/>
            <pc:sldMk cId="2640487139" sldId="287"/>
            <ac:picMk id="7" creationId="{C21E3238-008F-53AD-2DB9-EF5E551A36BB}"/>
          </ac:picMkLst>
        </pc:picChg>
        <pc:picChg chg="mod modCrop">
          <ac:chgData name="Christian Etherton" userId="64794972-6696-4658-98b4-bbcf83e7ef19" providerId="ADAL" clId="{D84D6420-CE1D-48AF-8D22-360E518711FC}" dt="2022-04-19T16:37:33.081" v="1103" actId="1076"/>
          <ac:picMkLst>
            <pc:docMk/>
            <pc:sldMk cId="2640487139" sldId="287"/>
            <ac:picMk id="8" creationId="{F6ADB7FA-260E-6155-BF14-0F0C9BA08428}"/>
          </ac:picMkLst>
        </pc:picChg>
        <pc:picChg chg="add mod modCrop">
          <ac:chgData name="Christian Etherton" userId="64794972-6696-4658-98b4-bbcf83e7ef19" providerId="ADAL" clId="{D84D6420-CE1D-48AF-8D22-360E518711FC}" dt="2022-04-19T16:37:49.128" v="1106" actId="1076"/>
          <ac:picMkLst>
            <pc:docMk/>
            <pc:sldMk cId="2640487139" sldId="287"/>
            <ac:picMk id="11" creationId="{EF2AD867-8644-487D-B490-DEE3382DFBE0}"/>
          </ac:picMkLst>
        </pc:picChg>
        <pc:picChg chg="add mod modCrop">
          <ac:chgData name="Christian Etherton" userId="64794972-6696-4658-98b4-bbcf83e7ef19" providerId="ADAL" clId="{D84D6420-CE1D-48AF-8D22-360E518711FC}" dt="2022-04-19T16:38:13.521" v="1109" actId="1076"/>
          <ac:picMkLst>
            <pc:docMk/>
            <pc:sldMk cId="2640487139" sldId="287"/>
            <ac:picMk id="33" creationId="{02D19076-8D04-4A9C-880C-466A98A7E9F7}"/>
          </ac:picMkLst>
        </pc:picChg>
        <pc:picChg chg="add del mod modCrop">
          <ac:chgData name="Christian Etherton" userId="64794972-6696-4658-98b4-bbcf83e7ef19" providerId="ADAL" clId="{D84D6420-CE1D-48AF-8D22-360E518711FC}" dt="2022-04-19T16:33:44.560" v="1072" actId="478"/>
          <ac:picMkLst>
            <pc:docMk/>
            <pc:sldMk cId="2640487139" sldId="287"/>
            <ac:picMk id="35" creationId="{AA128E73-37AF-47B1-8C71-9C579B13B59D}"/>
          </ac:picMkLst>
        </pc:picChg>
      </pc:sldChg>
      <pc:sldChg chg="add del">
        <pc:chgData name="Christian Etherton" userId="64794972-6696-4658-98b4-bbcf83e7ef19" providerId="ADAL" clId="{D84D6420-CE1D-48AF-8D22-360E518711FC}" dt="2022-04-19T21:30:00.777" v="2113" actId="47"/>
        <pc:sldMkLst>
          <pc:docMk/>
          <pc:sldMk cId="2670516191" sldId="288"/>
        </pc:sldMkLst>
      </pc:sldChg>
    </pc:docChg>
  </pc:docChgLst>
  <pc:docChgLst>
    <pc:chgData name="Jason Kumar" userId="S::kumar.j@northeastern.edu::4a673512-3341-4c8c-b12e-32ffd414d37e" providerId="AD" clId="Web-{6982A83B-940E-4E6E-89A4-44CF6A653BC7}"/>
    <pc:docChg chg="modSld">
      <pc:chgData name="Jason Kumar" userId="S::kumar.j@northeastern.edu::4a673512-3341-4c8c-b12e-32ffd414d37e" providerId="AD" clId="Web-{6982A83B-940E-4E6E-89A4-44CF6A653BC7}" dt="2022-04-21T17:07:49.921" v="26" actId="1076"/>
      <pc:docMkLst>
        <pc:docMk/>
      </pc:docMkLst>
      <pc:sldChg chg="addSp delSp modSp">
        <pc:chgData name="Jason Kumar" userId="S::kumar.j@northeastern.edu::4a673512-3341-4c8c-b12e-32ffd414d37e" providerId="AD" clId="Web-{6982A83B-940E-4E6E-89A4-44CF6A653BC7}" dt="2022-04-21T17:07:49.921" v="26" actId="1076"/>
        <pc:sldMkLst>
          <pc:docMk/>
          <pc:sldMk cId="0" sldId="272"/>
        </pc:sldMkLst>
        <pc:picChg chg="add del mod">
          <ac:chgData name="Jason Kumar" userId="S::kumar.j@northeastern.edu::4a673512-3341-4c8c-b12e-32ffd414d37e" providerId="AD" clId="Web-{6982A83B-940E-4E6E-89A4-44CF6A653BC7}" dt="2022-04-21T17:06:36.091" v="14"/>
          <ac:picMkLst>
            <pc:docMk/>
            <pc:sldMk cId="0" sldId="272"/>
            <ac:picMk id="15" creationId="{18E8AEDA-5935-5BFA-ACC9-424CBFE630BE}"/>
          </ac:picMkLst>
        </pc:picChg>
        <pc:picChg chg="add mod">
          <ac:chgData name="Jason Kumar" userId="S::kumar.j@northeastern.edu::4a673512-3341-4c8c-b12e-32ffd414d37e" providerId="AD" clId="Web-{6982A83B-940E-4E6E-89A4-44CF6A653BC7}" dt="2022-04-21T17:06:38.404" v="15" actId="1076"/>
          <ac:picMkLst>
            <pc:docMk/>
            <pc:sldMk cId="0" sldId="272"/>
            <ac:picMk id="17" creationId="{7EB7DEF6-DE8A-C2EC-2F4E-5DFC428727A0}"/>
          </ac:picMkLst>
        </pc:picChg>
        <pc:picChg chg="add mod">
          <ac:chgData name="Jason Kumar" userId="S::kumar.j@northeastern.edu::4a673512-3341-4c8c-b12e-32ffd414d37e" providerId="AD" clId="Web-{6982A83B-940E-4E6E-89A4-44CF6A653BC7}" dt="2022-04-21T17:07:49.921" v="26" actId="1076"/>
          <ac:picMkLst>
            <pc:docMk/>
            <pc:sldMk cId="0" sldId="272"/>
            <ac:picMk id="19" creationId="{E36D19B4-36D0-60E8-056A-3FC2CC0EEF32}"/>
          </ac:picMkLst>
        </pc:picChg>
      </pc:sldChg>
    </pc:docChg>
  </pc:docChgLst>
  <pc:docChgLst>
    <pc:chgData name="Jason Kumar" userId="4a673512-3341-4c8c-b12e-32ffd414d37e" providerId="ADAL" clId="{2FAA9199-0A8A-4B68-A795-A5AA074F97E0}"/>
    <pc:docChg chg="undo custSel addSld delSld modSld sldOrd">
      <pc:chgData name="Jason Kumar" userId="4a673512-3341-4c8c-b12e-32ffd414d37e" providerId="ADAL" clId="{2FAA9199-0A8A-4B68-A795-A5AA074F97E0}" dt="2022-04-21T19:28:05.605" v="4598" actId="20577"/>
      <pc:docMkLst>
        <pc:docMk/>
      </pc:docMkLst>
      <pc:sldChg chg="modNotesTx">
        <pc:chgData name="Jason Kumar" userId="4a673512-3341-4c8c-b12e-32ffd414d37e" providerId="ADAL" clId="{2FAA9199-0A8A-4B68-A795-A5AA074F97E0}" dt="2022-04-21T17:41:35.839" v="4050" actId="20577"/>
        <pc:sldMkLst>
          <pc:docMk/>
          <pc:sldMk cId="0" sldId="256"/>
        </pc:sldMkLst>
      </pc:sldChg>
      <pc:sldChg chg="addSp delSp modSp mod modNotesTx">
        <pc:chgData name="Jason Kumar" userId="4a673512-3341-4c8c-b12e-32ffd414d37e" providerId="ADAL" clId="{2FAA9199-0A8A-4B68-A795-A5AA074F97E0}" dt="2022-04-21T17:28:50.470" v="1509" actId="20577"/>
        <pc:sldMkLst>
          <pc:docMk/>
          <pc:sldMk cId="0" sldId="257"/>
        </pc:sldMkLst>
        <pc:spChg chg="add del mod">
          <ac:chgData name="Jason Kumar" userId="4a673512-3341-4c8c-b12e-32ffd414d37e" providerId="ADAL" clId="{2FAA9199-0A8A-4B68-A795-A5AA074F97E0}" dt="2022-04-21T16:57:45.095" v="1044" actId="21"/>
          <ac:spMkLst>
            <pc:docMk/>
            <pc:sldMk cId="0" sldId="257"/>
            <ac:spMk id="27" creationId="{D48C7674-6E5B-4CAA-BD32-FA4B5ABD8150}"/>
          </ac:spMkLst>
        </pc:spChg>
        <pc:picChg chg="add mod">
          <ac:chgData name="Jason Kumar" userId="4a673512-3341-4c8c-b12e-32ffd414d37e" providerId="ADAL" clId="{2FAA9199-0A8A-4B68-A795-A5AA074F97E0}" dt="2022-04-21T16:59:54.915" v="1064" actId="1076"/>
          <ac:picMkLst>
            <pc:docMk/>
            <pc:sldMk cId="0" sldId="257"/>
            <ac:picMk id="28" creationId="{2AD402A6-0AF8-442F-8C61-3323BFABCF4B}"/>
          </ac:picMkLst>
        </pc:picChg>
        <pc:picChg chg="add mod">
          <ac:chgData name="Jason Kumar" userId="4a673512-3341-4c8c-b12e-32ffd414d37e" providerId="ADAL" clId="{2FAA9199-0A8A-4B68-A795-A5AA074F97E0}" dt="2022-04-21T16:59:58.208" v="1065" actId="1076"/>
          <ac:picMkLst>
            <pc:docMk/>
            <pc:sldMk cId="0" sldId="257"/>
            <ac:picMk id="30" creationId="{CD1BC7B3-C5BB-4A5F-B394-F397944188B0}"/>
          </ac:picMkLst>
        </pc:picChg>
      </pc:sldChg>
      <pc:sldChg chg="modSp mod">
        <pc:chgData name="Jason Kumar" userId="4a673512-3341-4c8c-b12e-32ffd414d37e" providerId="ADAL" clId="{2FAA9199-0A8A-4B68-A795-A5AA074F97E0}" dt="2022-04-21T16:48:54.707" v="1037" actId="1076"/>
        <pc:sldMkLst>
          <pc:docMk/>
          <pc:sldMk cId="0" sldId="258"/>
        </pc:sldMkLst>
        <pc:grpChg chg="mod">
          <ac:chgData name="Jason Kumar" userId="4a673512-3341-4c8c-b12e-32ffd414d37e" providerId="ADAL" clId="{2FAA9199-0A8A-4B68-A795-A5AA074F97E0}" dt="2022-04-21T16:48:54.707" v="1037" actId="1076"/>
          <ac:grpSpMkLst>
            <pc:docMk/>
            <pc:sldMk cId="0" sldId="258"/>
            <ac:grpSpMk id="4" creationId="{00000000-0000-0000-0000-000000000000}"/>
          </ac:grpSpMkLst>
        </pc:grpChg>
      </pc:sldChg>
      <pc:sldChg chg="modNotesTx">
        <pc:chgData name="Jason Kumar" userId="4a673512-3341-4c8c-b12e-32ffd414d37e" providerId="ADAL" clId="{2FAA9199-0A8A-4B68-A795-A5AA074F97E0}" dt="2022-04-21T17:35:45.295" v="2906" actId="20577"/>
        <pc:sldMkLst>
          <pc:docMk/>
          <pc:sldMk cId="0" sldId="259"/>
        </pc:sldMkLst>
      </pc:sldChg>
      <pc:sldChg chg="modNotesTx">
        <pc:chgData name="Jason Kumar" userId="4a673512-3341-4c8c-b12e-32ffd414d37e" providerId="ADAL" clId="{2FAA9199-0A8A-4B68-A795-A5AA074F97E0}" dt="2022-04-21T17:37:45.190" v="3260" actId="20577"/>
        <pc:sldMkLst>
          <pc:docMk/>
          <pc:sldMk cId="0" sldId="260"/>
        </pc:sldMkLst>
      </pc:sldChg>
      <pc:sldChg chg="ord">
        <pc:chgData name="Jason Kumar" userId="4a673512-3341-4c8c-b12e-32ffd414d37e" providerId="ADAL" clId="{2FAA9199-0A8A-4B68-A795-A5AA074F97E0}" dt="2022-04-21T15:30:42.802" v="4" actId="20578"/>
        <pc:sldMkLst>
          <pc:docMk/>
          <pc:sldMk cId="0" sldId="265"/>
        </pc:sldMkLst>
      </pc:sldChg>
      <pc:sldChg chg="modSp mod">
        <pc:chgData name="Jason Kumar" userId="4a673512-3341-4c8c-b12e-32ffd414d37e" providerId="ADAL" clId="{2FAA9199-0A8A-4B68-A795-A5AA074F97E0}" dt="2022-04-21T16:18:08.632" v="5" actId="1076"/>
        <pc:sldMkLst>
          <pc:docMk/>
          <pc:sldMk cId="0" sldId="277"/>
        </pc:sldMkLst>
        <pc:spChg chg="mod">
          <ac:chgData name="Jason Kumar" userId="4a673512-3341-4c8c-b12e-32ffd414d37e" providerId="ADAL" clId="{2FAA9199-0A8A-4B68-A795-A5AA074F97E0}" dt="2022-04-21T16:18:08.632" v="5" actId="1076"/>
          <ac:spMkLst>
            <pc:docMk/>
            <pc:sldMk cId="0" sldId="277"/>
            <ac:spMk id="13" creationId="{582938A0-1D21-4B4A-ABDC-945FF98DDEC0}"/>
          </ac:spMkLst>
        </pc:spChg>
      </pc:sldChg>
      <pc:sldChg chg="addSp delSp modSp mod modNotesTx">
        <pc:chgData name="Jason Kumar" userId="4a673512-3341-4c8c-b12e-32ffd414d37e" providerId="ADAL" clId="{2FAA9199-0A8A-4B68-A795-A5AA074F97E0}" dt="2022-04-21T17:39:47.839" v="3672" actId="20577"/>
        <pc:sldMkLst>
          <pc:docMk/>
          <pc:sldMk cId="2640487139" sldId="287"/>
        </pc:sldMkLst>
        <pc:grpChg chg="mod">
          <ac:chgData name="Jason Kumar" userId="4a673512-3341-4c8c-b12e-32ffd414d37e" providerId="ADAL" clId="{2FAA9199-0A8A-4B68-A795-A5AA074F97E0}" dt="2022-04-21T16:48:57.750" v="1038" actId="1076"/>
          <ac:grpSpMkLst>
            <pc:docMk/>
            <pc:sldMk cId="2640487139" sldId="287"/>
            <ac:grpSpMk id="4" creationId="{00000000-0000-0000-0000-000000000000}"/>
          </ac:grpSpMkLst>
        </pc:grpChg>
        <pc:picChg chg="add del mod">
          <ac:chgData name="Jason Kumar" userId="4a673512-3341-4c8c-b12e-32ffd414d37e" providerId="ADAL" clId="{2FAA9199-0A8A-4B68-A795-A5AA074F97E0}" dt="2022-04-21T16:53:00.819" v="1042" actId="21"/>
          <ac:picMkLst>
            <pc:docMk/>
            <pc:sldMk cId="2640487139" sldId="287"/>
            <ac:picMk id="7" creationId="{C21E3238-008F-53AD-2DB9-EF5E551A36BB}"/>
          </ac:picMkLst>
        </pc:picChg>
      </pc:sldChg>
      <pc:sldChg chg="modNotesTx">
        <pc:chgData name="Jason Kumar" userId="4a673512-3341-4c8c-b12e-32ffd414d37e" providerId="ADAL" clId="{2FAA9199-0A8A-4B68-A795-A5AA074F97E0}" dt="2022-04-21T19:28:05.605" v="4598" actId="20577"/>
        <pc:sldMkLst>
          <pc:docMk/>
          <pc:sldMk cId="0" sldId="294"/>
        </pc:sldMkLst>
      </pc:sldChg>
      <pc:sldChg chg="add del">
        <pc:chgData name="Jason Kumar" userId="4a673512-3341-4c8c-b12e-32ffd414d37e" providerId="ADAL" clId="{2FAA9199-0A8A-4B68-A795-A5AA074F97E0}" dt="2022-04-21T16:58:47.006" v="1050"/>
        <pc:sldMkLst>
          <pc:docMk/>
          <pc:sldMk cId="1797950598" sldId="296"/>
        </pc:sldMkLst>
      </pc:sldChg>
    </pc:docChg>
  </pc:docChgLst>
  <pc:docChgLst>
    <pc:chgData name="Selim Umit" userId="S::umit.s@northeastern.edu::fea207cf-96e5-4fa3-907e-a58d0ea8ddc6" providerId="AD" clId="Web-{CA520FEE-CC9A-4DC7-AB3F-2F3B845FACBE}"/>
    <pc:docChg chg="modSld">
      <pc:chgData name="Selim Umit" userId="S::umit.s@northeastern.edu::fea207cf-96e5-4fa3-907e-a58d0ea8ddc6" providerId="AD" clId="Web-{CA520FEE-CC9A-4DC7-AB3F-2F3B845FACBE}" dt="2022-04-19T19:00:04.877" v="4"/>
      <pc:docMkLst>
        <pc:docMk/>
      </pc:docMkLst>
      <pc:sldChg chg="addSp delSp modSp modMedia addAnim delAnim">
        <pc:chgData name="Selim Umit" userId="S::umit.s@northeastern.edu::fea207cf-96e5-4fa3-907e-a58d0ea8ddc6" providerId="AD" clId="Web-{CA520FEE-CC9A-4DC7-AB3F-2F3B845FACBE}" dt="2022-04-19T19:00:04.877" v="4"/>
        <pc:sldMkLst>
          <pc:docMk/>
          <pc:sldMk cId="0" sldId="276"/>
        </pc:sldMkLst>
        <pc:spChg chg="mod">
          <ac:chgData name="Selim Umit" userId="S::umit.s@northeastern.edu::fea207cf-96e5-4fa3-907e-a58d0ea8ddc6" providerId="AD" clId="Web-{CA520FEE-CC9A-4DC7-AB3F-2F3B845FACBE}" dt="2022-04-19T18:51:47.382" v="1" actId="20577"/>
          <ac:spMkLst>
            <pc:docMk/>
            <pc:sldMk cId="0" sldId="276"/>
            <ac:spMk id="10" creationId="{00000000-0000-0000-0000-000000000000}"/>
          </ac:spMkLst>
        </pc:spChg>
        <pc:spChg chg="del">
          <ac:chgData name="Selim Umit" userId="S::umit.s@northeastern.edu::fea207cf-96e5-4fa3-907e-a58d0ea8ddc6" providerId="AD" clId="Web-{CA520FEE-CC9A-4DC7-AB3F-2F3B845FACBE}" dt="2022-04-19T18:47:12.048" v="0"/>
          <ac:spMkLst>
            <pc:docMk/>
            <pc:sldMk cId="0" sldId="276"/>
            <ac:spMk id="12" creationId="{3F89E313-43E8-EF01-D354-9C9D28EFFAF8}"/>
          </ac:spMkLst>
        </pc:spChg>
        <pc:picChg chg="add del mod">
          <ac:chgData name="Selim Umit" userId="S::umit.s@northeastern.edu::fea207cf-96e5-4fa3-907e-a58d0ea8ddc6" providerId="AD" clId="Web-{CA520FEE-CC9A-4DC7-AB3F-2F3B845FACBE}" dt="2022-04-19T19:00:04.877" v="4"/>
          <ac:picMkLst>
            <pc:docMk/>
            <pc:sldMk cId="0" sldId="276"/>
            <ac:picMk id="13" creationId="{67C9F9D7-25FA-AEE5-F61E-F81C13ABC5BA}"/>
          </ac:picMkLst>
        </pc:picChg>
      </pc:sldChg>
    </pc:docChg>
  </pc:docChgLst>
  <pc:docChgLst>
    <pc:chgData name="Daniel Cone" userId="S::cone.d@northeastern.edu::7b5d45a6-8dd4-4f6b-9b97-dea698de99c8" providerId="AD" clId="Web-{BC3C70EE-7BA5-4BC9-AE64-3309D1680532}"/>
    <pc:docChg chg="addSld delSld modSld">
      <pc:chgData name="Daniel Cone" userId="S::cone.d@northeastern.edu::7b5d45a6-8dd4-4f6b-9b97-dea698de99c8" providerId="AD" clId="Web-{BC3C70EE-7BA5-4BC9-AE64-3309D1680532}" dt="2022-04-21T17:15:07.337" v="283" actId="1076"/>
      <pc:docMkLst>
        <pc:docMk/>
      </pc:docMkLst>
      <pc:sldChg chg="modSp">
        <pc:chgData name="Daniel Cone" userId="S::cone.d@northeastern.edu::7b5d45a6-8dd4-4f6b-9b97-dea698de99c8" providerId="AD" clId="Web-{BC3C70EE-7BA5-4BC9-AE64-3309D1680532}" dt="2022-04-21T16:58:34.448" v="112" actId="20577"/>
        <pc:sldMkLst>
          <pc:docMk/>
          <pc:sldMk cId="0" sldId="257"/>
        </pc:sldMkLst>
        <pc:spChg chg="mod">
          <ac:chgData name="Daniel Cone" userId="S::cone.d@northeastern.edu::7b5d45a6-8dd4-4f6b-9b97-dea698de99c8" providerId="AD" clId="Web-{BC3C70EE-7BA5-4BC9-AE64-3309D1680532}" dt="2022-04-21T16:54:53.613" v="45" actId="20577"/>
          <ac:spMkLst>
            <pc:docMk/>
            <pc:sldMk cId="0" sldId="257"/>
            <ac:spMk id="7" creationId="{00000000-0000-0000-0000-000000000000}"/>
          </ac:spMkLst>
        </pc:spChg>
        <pc:spChg chg="mod">
          <ac:chgData name="Daniel Cone" userId="S::cone.d@northeastern.edu::7b5d45a6-8dd4-4f6b-9b97-dea698de99c8" providerId="AD" clId="Web-{BC3C70EE-7BA5-4BC9-AE64-3309D1680532}" dt="2022-04-21T16:58:34.448" v="112" actId="20577"/>
          <ac:spMkLst>
            <pc:docMk/>
            <pc:sldMk cId="0" sldId="257"/>
            <ac:spMk id="8" creationId="{00000000-0000-0000-0000-000000000000}"/>
          </ac:spMkLst>
        </pc:spChg>
      </pc:sldChg>
      <pc:sldChg chg="modSp">
        <pc:chgData name="Daniel Cone" userId="S::cone.d@northeastern.edu::7b5d45a6-8dd4-4f6b-9b97-dea698de99c8" providerId="AD" clId="Web-{BC3C70EE-7BA5-4BC9-AE64-3309D1680532}" dt="2022-04-21T16:56:52.242" v="74" actId="20577"/>
        <pc:sldMkLst>
          <pc:docMk/>
          <pc:sldMk cId="0" sldId="261"/>
        </pc:sldMkLst>
        <pc:spChg chg="mod">
          <ac:chgData name="Daniel Cone" userId="S::cone.d@northeastern.edu::7b5d45a6-8dd4-4f6b-9b97-dea698de99c8" providerId="AD" clId="Web-{BC3C70EE-7BA5-4BC9-AE64-3309D1680532}" dt="2022-04-21T16:56:52.242" v="74" actId="20577"/>
          <ac:spMkLst>
            <pc:docMk/>
            <pc:sldMk cId="0" sldId="261"/>
            <ac:spMk id="7" creationId="{00000000-0000-0000-0000-000000000000}"/>
          </ac:spMkLst>
        </pc:spChg>
        <pc:spChg chg="mod">
          <ac:chgData name="Daniel Cone" userId="S::cone.d@northeastern.edu::7b5d45a6-8dd4-4f6b-9b97-dea698de99c8" providerId="AD" clId="Web-{BC3C70EE-7BA5-4BC9-AE64-3309D1680532}" dt="2022-04-21T16:52:40.999" v="6" actId="20577"/>
          <ac:spMkLst>
            <pc:docMk/>
            <pc:sldMk cId="0" sldId="261"/>
            <ac:spMk id="11" creationId="{00000000-0000-0000-0000-000000000000}"/>
          </ac:spMkLst>
        </pc:spChg>
      </pc:sldChg>
      <pc:sldChg chg="modSp">
        <pc:chgData name="Daniel Cone" userId="S::cone.d@northeastern.edu::7b5d45a6-8dd4-4f6b-9b97-dea698de99c8" providerId="AD" clId="Web-{BC3C70EE-7BA5-4BC9-AE64-3309D1680532}" dt="2022-04-21T16:57:01.164" v="79" actId="20577"/>
        <pc:sldMkLst>
          <pc:docMk/>
          <pc:sldMk cId="0" sldId="262"/>
        </pc:sldMkLst>
        <pc:spChg chg="mod">
          <ac:chgData name="Daniel Cone" userId="S::cone.d@northeastern.edu::7b5d45a6-8dd4-4f6b-9b97-dea698de99c8" providerId="AD" clId="Web-{BC3C70EE-7BA5-4BC9-AE64-3309D1680532}" dt="2022-04-21T16:57:01.164" v="79" actId="20577"/>
          <ac:spMkLst>
            <pc:docMk/>
            <pc:sldMk cId="0" sldId="262"/>
            <ac:spMk id="7" creationId="{00000000-0000-0000-0000-000000000000}"/>
          </ac:spMkLst>
        </pc:spChg>
        <pc:spChg chg="mod">
          <ac:chgData name="Daniel Cone" userId="S::cone.d@northeastern.edu::7b5d45a6-8dd4-4f6b-9b97-dea698de99c8" providerId="AD" clId="Web-{BC3C70EE-7BA5-4BC9-AE64-3309D1680532}" dt="2022-04-21T16:52:44.843" v="8" actId="20577"/>
          <ac:spMkLst>
            <pc:docMk/>
            <pc:sldMk cId="0" sldId="262"/>
            <ac:spMk id="11" creationId="{00000000-0000-0000-0000-000000000000}"/>
          </ac:spMkLst>
        </pc:spChg>
      </pc:sldChg>
      <pc:sldChg chg="addSp delSp modSp">
        <pc:chgData name="Daniel Cone" userId="S::cone.d@northeastern.edu::7b5d45a6-8dd4-4f6b-9b97-dea698de99c8" providerId="AD" clId="Web-{BC3C70EE-7BA5-4BC9-AE64-3309D1680532}" dt="2022-04-21T16:58:03.447" v="104" actId="20577"/>
        <pc:sldMkLst>
          <pc:docMk/>
          <pc:sldMk cId="0" sldId="264"/>
        </pc:sldMkLst>
        <pc:spChg chg="mod">
          <ac:chgData name="Daniel Cone" userId="S::cone.d@northeastern.edu::7b5d45a6-8dd4-4f6b-9b97-dea698de99c8" providerId="AD" clId="Web-{BC3C70EE-7BA5-4BC9-AE64-3309D1680532}" dt="2022-04-21T16:58:03.447" v="104" actId="20577"/>
          <ac:spMkLst>
            <pc:docMk/>
            <pc:sldMk cId="0" sldId="264"/>
            <ac:spMk id="7" creationId="{00000000-0000-0000-0000-000000000000}"/>
          </ac:spMkLst>
        </pc:spChg>
        <pc:spChg chg="add del mod">
          <ac:chgData name="Daniel Cone" userId="S::cone.d@northeastern.edu::7b5d45a6-8dd4-4f6b-9b97-dea698de99c8" providerId="AD" clId="Web-{BC3C70EE-7BA5-4BC9-AE64-3309D1680532}" dt="2022-04-21T16:53:28.750" v="21" actId="1076"/>
          <ac:spMkLst>
            <pc:docMk/>
            <pc:sldMk cId="0" sldId="264"/>
            <ac:spMk id="11" creationId="{00000000-0000-0000-0000-000000000000}"/>
          </ac:spMkLst>
        </pc:spChg>
      </pc:sldChg>
      <pc:sldChg chg="modSp">
        <pc:chgData name="Daniel Cone" userId="S::cone.d@northeastern.edu::7b5d45a6-8dd4-4f6b-9b97-dea698de99c8" providerId="AD" clId="Web-{BC3C70EE-7BA5-4BC9-AE64-3309D1680532}" dt="2022-04-21T16:56:43.960" v="69" actId="20577"/>
        <pc:sldMkLst>
          <pc:docMk/>
          <pc:sldMk cId="0" sldId="266"/>
        </pc:sldMkLst>
        <pc:spChg chg="mod">
          <ac:chgData name="Daniel Cone" userId="S::cone.d@northeastern.edu::7b5d45a6-8dd4-4f6b-9b97-dea698de99c8" providerId="AD" clId="Web-{BC3C70EE-7BA5-4BC9-AE64-3309D1680532}" dt="2022-04-21T16:56:43.960" v="69" actId="20577"/>
          <ac:spMkLst>
            <pc:docMk/>
            <pc:sldMk cId="0" sldId="266"/>
            <ac:spMk id="7" creationId="{00000000-0000-0000-0000-000000000000}"/>
          </ac:spMkLst>
        </pc:spChg>
        <pc:spChg chg="mod">
          <ac:chgData name="Daniel Cone" userId="S::cone.d@northeastern.edu::7b5d45a6-8dd4-4f6b-9b97-dea698de99c8" providerId="AD" clId="Web-{BC3C70EE-7BA5-4BC9-AE64-3309D1680532}" dt="2022-04-21T16:52:34.967" v="4" actId="20577"/>
          <ac:spMkLst>
            <pc:docMk/>
            <pc:sldMk cId="0" sldId="266"/>
            <ac:spMk id="11" creationId="{00000000-0000-0000-0000-000000000000}"/>
          </ac:spMkLst>
        </pc:spChg>
      </pc:sldChg>
      <pc:sldChg chg="modSp">
        <pc:chgData name="Daniel Cone" userId="S::cone.d@northeastern.edu::7b5d45a6-8dd4-4f6b-9b97-dea698de99c8" providerId="AD" clId="Web-{BC3C70EE-7BA5-4BC9-AE64-3309D1680532}" dt="2022-04-21T16:56:05.256" v="52" actId="20577"/>
        <pc:sldMkLst>
          <pc:docMk/>
          <pc:sldMk cId="0" sldId="267"/>
        </pc:sldMkLst>
        <pc:spChg chg="mod">
          <ac:chgData name="Daniel Cone" userId="S::cone.d@northeastern.edu::7b5d45a6-8dd4-4f6b-9b97-dea698de99c8" providerId="AD" clId="Web-{BC3C70EE-7BA5-4BC9-AE64-3309D1680532}" dt="2022-04-21T16:56:05.256" v="52" actId="20577"/>
          <ac:spMkLst>
            <pc:docMk/>
            <pc:sldMk cId="0" sldId="267"/>
            <ac:spMk id="6" creationId="{00000000-0000-0000-0000-000000000000}"/>
          </ac:spMkLst>
        </pc:spChg>
        <pc:spChg chg="mod">
          <ac:chgData name="Daniel Cone" userId="S::cone.d@northeastern.edu::7b5d45a6-8dd4-4f6b-9b97-dea698de99c8" providerId="AD" clId="Web-{BC3C70EE-7BA5-4BC9-AE64-3309D1680532}" dt="2022-04-21T16:52:28.670" v="2" actId="20577"/>
          <ac:spMkLst>
            <pc:docMk/>
            <pc:sldMk cId="0" sldId="267"/>
            <ac:spMk id="10" creationId="{00000000-0000-0000-0000-000000000000}"/>
          </ac:spMkLst>
        </pc:spChg>
      </pc:sldChg>
      <pc:sldChg chg="modSp">
        <pc:chgData name="Daniel Cone" userId="S::cone.d@northeastern.edu::7b5d45a6-8dd4-4f6b-9b97-dea698de99c8" providerId="AD" clId="Web-{BC3C70EE-7BA5-4BC9-AE64-3309D1680532}" dt="2022-04-21T16:57:07.430" v="83" actId="20577"/>
        <pc:sldMkLst>
          <pc:docMk/>
          <pc:sldMk cId="0" sldId="268"/>
        </pc:sldMkLst>
        <pc:spChg chg="mod">
          <ac:chgData name="Daniel Cone" userId="S::cone.d@northeastern.edu::7b5d45a6-8dd4-4f6b-9b97-dea698de99c8" providerId="AD" clId="Web-{BC3C70EE-7BA5-4BC9-AE64-3309D1680532}" dt="2022-04-21T16:52:49.937" v="10" actId="20577"/>
          <ac:spMkLst>
            <pc:docMk/>
            <pc:sldMk cId="0" sldId="268"/>
            <ac:spMk id="9" creationId="{00000000-0000-0000-0000-000000000000}"/>
          </ac:spMkLst>
        </pc:spChg>
        <pc:spChg chg="mod">
          <ac:chgData name="Daniel Cone" userId="S::cone.d@northeastern.edu::7b5d45a6-8dd4-4f6b-9b97-dea698de99c8" providerId="AD" clId="Web-{BC3C70EE-7BA5-4BC9-AE64-3309D1680532}" dt="2022-04-21T16:57:07.430" v="83" actId="20577"/>
          <ac:spMkLst>
            <pc:docMk/>
            <pc:sldMk cId="0" sldId="268"/>
            <ac:spMk id="14" creationId="{A48ACC35-0378-4C1D-83E7-5AF1E0AEB0A5}"/>
          </ac:spMkLst>
        </pc:spChg>
      </pc:sldChg>
      <pc:sldChg chg="modSp">
        <pc:chgData name="Daniel Cone" userId="S::cone.d@northeastern.edu::7b5d45a6-8dd4-4f6b-9b97-dea698de99c8" providerId="AD" clId="Web-{BC3C70EE-7BA5-4BC9-AE64-3309D1680532}" dt="2022-04-21T16:57:47.056" v="97" actId="20577"/>
        <pc:sldMkLst>
          <pc:docMk/>
          <pc:sldMk cId="0" sldId="270"/>
        </pc:sldMkLst>
        <pc:spChg chg="mod">
          <ac:chgData name="Daniel Cone" userId="S::cone.d@northeastern.edu::7b5d45a6-8dd4-4f6b-9b97-dea698de99c8" providerId="AD" clId="Web-{BC3C70EE-7BA5-4BC9-AE64-3309D1680532}" dt="2022-04-21T16:57:47.056" v="97" actId="20577"/>
          <ac:spMkLst>
            <pc:docMk/>
            <pc:sldMk cId="0" sldId="270"/>
            <ac:spMk id="7" creationId="{00000000-0000-0000-0000-000000000000}"/>
          </ac:spMkLst>
        </pc:spChg>
        <pc:spChg chg="mod">
          <ac:chgData name="Daniel Cone" userId="S::cone.d@northeastern.edu::7b5d45a6-8dd4-4f6b-9b97-dea698de99c8" providerId="AD" clId="Web-{BC3C70EE-7BA5-4BC9-AE64-3309D1680532}" dt="2022-04-21T16:52:59.546" v="14" actId="20577"/>
          <ac:spMkLst>
            <pc:docMk/>
            <pc:sldMk cId="0" sldId="270"/>
            <ac:spMk id="9" creationId="{00000000-0000-0000-0000-000000000000}"/>
          </ac:spMkLst>
        </pc:spChg>
      </pc:sldChg>
      <pc:sldChg chg="modSp">
        <pc:chgData name="Daniel Cone" userId="S::cone.d@northeastern.edu::7b5d45a6-8dd4-4f6b-9b97-dea698de99c8" providerId="AD" clId="Web-{BC3C70EE-7BA5-4BC9-AE64-3309D1680532}" dt="2022-04-21T16:53:44.298" v="25" actId="20577"/>
        <pc:sldMkLst>
          <pc:docMk/>
          <pc:sldMk cId="0" sldId="271"/>
        </pc:sldMkLst>
        <pc:spChg chg="mod">
          <ac:chgData name="Daniel Cone" userId="S::cone.d@northeastern.edu::7b5d45a6-8dd4-4f6b-9b97-dea698de99c8" providerId="AD" clId="Web-{BC3C70EE-7BA5-4BC9-AE64-3309D1680532}" dt="2022-04-21T16:53:44.298" v="25" actId="20577"/>
          <ac:spMkLst>
            <pc:docMk/>
            <pc:sldMk cId="0" sldId="271"/>
            <ac:spMk id="9" creationId="{00000000-0000-0000-0000-000000000000}"/>
          </ac:spMkLst>
        </pc:spChg>
      </pc:sldChg>
      <pc:sldChg chg="modSp">
        <pc:chgData name="Daniel Cone" userId="S::cone.d@northeastern.edu::7b5d45a6-8dd4-4f6b-9b97-dea698de99c8" providerId="AD" clId="Web-{BC3C70EE-7BA5-4BC9-AE64-3309D1680532}" dt="2022-04-21T17:09:02.029" v="172" actId="20577"/>
        <pc:sldMkLst>
          <pc:docMk/>
          <pc:sldMk cId="0" sldId="272"/>
        </pc:sldMkLst>
        <pc:spChg chg="mod">
          <ac:chgData name="Daniel Cone" userId="S::cone.d@northeastern.edu::7b5d45a6-8dd4-4f6b-9b97-dea698de99c8" providerId="AD" clId="Web-{BC3C70EE-7BA5-4BC9-AE64-3309D1680532}" dt="2022-04-21T17:09:02.029" v="172" actId="20577"/>
          <ac:spMkLst>
            <pc:docMk/>
            <pc:sldMk cId="0" sldId="272"/>
            <ac:spMk id="10" creationId="{00000000-0000-0000-0000-000000000000}"/>
          </ac:spMkLst>
        </pc:spChg>
        <pc:spChg chg="mod">
          <ac:chgData name="Daniel Cone" userId="S::cone.d@northeastern.edu::7b5d45a6-8dd4-4f6b-9b97-dea698de99c8" providerId="AD" clId="Web-{BC3C70EE-7BA5-4BC9-AE64-3309D1680532}" dt="2022-04-21T17:05:23.913" v="133" actId="20577"/>
          <ac:spMkLst>
            <pc:docMk/>
            <pc:sldMk cId="0" sldId="272"/>
            <ac:spMk id="12" creationId="{00000000-0000-0000-0000-000000000000}"/>
          </ac:spMkLst>
        </pc:spChg>
        <pc:spChg chg="mod">
          <ac:chgData name="Daniel Cone" userId="S::cone.d@northeastern.edu::7b5d45a6-8dd4-4f6b-9b97-dea698de99c8" providerId="AD" clId="Web-{BC3C70EE-7BA5-4BC9-AE64-3309D1680532}" dt="2022-04-21T16:53:51.220" v="27" actId="20577"/>
          <ac:spMkLst>
            <pc:docMk/>
            <pc:sldMk cId="0" sldId="272"/>
            <ac:spMk id="13" creationId="{00000000-0000-0000-0000-000000000000}"/>
          </ac:spMkLst>
        </pc:spChg>
      </pc:sldChg>
      <pc:sldChg chg="modSp">
        <pc:chgData name="Daniel Cone" userId="S::cone.d@northeastern.edu::7b5d45a6-8dd4-4f6b-9b97-dea698de99c8" providerId="AD" clId="Web-{BC3C70EE-7BA5-4BC9-AE64-3309D1680532}" dt="2022-04-21T16:53:39.938" v="23" actId="20577"/>
        <pc:sldMkLst>
          <pc:docMk/>
          <pc:sldMk cId="0" sldId="273"/>
        </pc:sldMkLst>
        <pc:spChg chg="mod">
          <ac:chgData name="Daniel Cone" userId="S::cone.d@northeastern.edu::7b5d45a6-8dd4-4f6b-9b97-dea698de99c8" providerId="AD" clId="Web-{BC3C70EE-7BA5-4BC9-AE64-3309D1680532}" dt="2022-04-21T16:53:39.938" v="23" actId="20577"/>
          <ac:spMkLst>
            <pc:docMk/>
            <pc:sldMk cId="0" sldId="273"/>
            <ac:spMk id="9" creationId="{00000000-0000-0000-0000-000000000000}"/>
          </ac:spMkLst>
        </pc:spChg>
      </pc:sldChg>
      <pc:sldChg chg="addSp delSp modSp">
        <pc:chgData name="Daniel Cone" userId="S::cone.d@northeastern.edu::7b5d45a6-8dd4-4f6b-9b97-dea698de99c8" providerId="AD" clId="Web-{BC3C70EE-7BA5-4BC9-AE64-3309D1680532}" dt="2022-04-21T17:15:07.337" v="283" actId="1076"/>
        <pc:sldMkLst>
          <pc:docMk/>
          <pc:sldMk cId="0" sldId="275"/>
        </pc:sldMkLst>
        <pc:spChg chg="mod">
          <ac:chgData name="Daniel Cone" userId="S::cone.d@northeastern.edu::7b5d45a6-8dd4-4f6b-9b97-dea698de99c8" providerId="AD" clId="Web-{BC3C70EE-7BA5-4BC9-AE64-3309D1680532}" dt="2022-04-21T17:10:45.360" v="245" actId="20577"/>
          <ac:spMkLst>
            <pc:docMk/>
            <pc:sldMk cId="0" sldId="275"/>
            <ac:spMk id="10" creationId="{00000000-0000-0000-0000-000000000000}"/>
          </ac:spMkLst>
        </pc:spChg>
        <pc:spChg chg="mod">
          <ac:chgData name="Daniel Cone" userId="S::cone.d@northeastern.edu::7b5d45a6-8dd4-4f6b-9b97-dea698de99c8" providerId="AD" clId="Web-{BC3C70EE-7BA5-4BC9-AE64-3309D1680532}" dt="2022-04-21T17:10:58.908" v="247" actId="1076"/>
          <ac:spMkLst>
            <pc:docMk/>
            <pc:sldMk cId="0" sldId="275"/>
            <ac:spMk id="11" creationId="{00000000-0000-0000-0000-000000000000}"/>
          </ac:spMkLst>
        </pc:spChg>
        <pc:spChg chg="mod">
          <ac:chgData name="Daniel Cone" userId="S::cone.d@northeastern.edu::7b5d45a6-8dd4-4f6b-9b97-dea698de99c8" providerId="AD" clId="Web-{BC3C70EE-7BA5-4BC9-AE64-3309D1680532}" dt="2022-04-21T17:09:06.654" v="174" actId="20577"/>
          <ac:spMkLst>
            <pc:docMk/>
            <pc:sldMk cId="0" sldId="275"/>
            <ac:spMk id="12" creationId="{00000000-0000-0000-0000-000000000000}"/>
          </ac:spMkLst>
        </pc:spChg>
        <pc:spChg chg="mod">
          <ac:chgData name="Daniel Cone" userId="S::cone.d@northeastern.edu::7b5d45a6-8dd4-4f6b-9b97-dea698de99c8" providerId="AD" clId="Web-{BC3C70EE-7BA5-4BC9-AE64-3309D1680532}" dt="2022-04-21T17:04:38.240" v="128" actId="20577"/>
          <ac:spMkLst>
            <pc:docMk/>
            <pc:sldMk cId="0" sldId="275"/>
            <ac:spMk id="13" creationId="{00000000-0000-0000-0000-000000000000}"/>
          </ac:spMkLst>
        </pc:spChg>
        <pc:spChg chg="add del mod">
          <ac:chgData name="Daniel Cone" userId="S::cone.d@northeastern.edu::7b5d45a6-8dd4-4f6b-9b97-dea698de99c8" providerId="AD" clId="Web-{BC3C70EE-7BA5-4BC9-AE64-3309D1680532}" dt="2022-04-21T17:14:16.367" v="268"/>
          <ac:spMkLst>
            <pc:docMk/>
            <pc:sldMk cId="0" sldId="275"/>
            <ac:spMk id="14" creationId="{771D04D0-1967-749D-6E83-E9E36116A6A6}"/>
          </ac:spMkLst>
        </pc:spChg>
        <pc:spChg chg="add mod">
          <ac:chgData name="Daniel Cone" userId="S::cone.d@northeastern.edu::7b5d45a6-8dd4-4f6b-9b97-dea698de99c8" providerId="AD" clId="Web-{BC3C70EE-7BA5-4BC9-AE64-3309D1680532}" dt="2022-04-21T17:15:07.337" v="283" actId="1076"/>
          <ac:spMkLst>
            <pc:docMk/>
            <pc:sldMk cId="0" sldId="275"/>
            <ac:spMk id="15" creationId="{1DBFCAF2-E6F1-E764-0449-27FE478DD578}"/>
          </ac:spMkLst>
        </pc:spChg>
        <pc:picChg chg="add del">
          <ac:chgData name="Daniel Cone" userId="S::cone.d@northeastern.edu::7b5d45a6-8dd4-4f6b-9b97-dea698de99c8" providerId="AD" clId="Web-{BC3C70EE-7BA5-4BC9-AE64-3309D1680532}" dt="2022-04-21T17:14:07.023" v="267"/>
          <ac:picMkLst>
            <pc:docMk/>
            <pc:sldMk cId="0" sldId="275"/>
            <ac:picMk id="6" creationId="{00000000-0000-0000-0000-000000000000}"/>
          </ac:picMkLst>
        </pc:picChg>
      </pc:sldChg>
      <pc:sldChg chg="addSp delSp modSp">
        <pc:chgData name="Daniel Cone" userId="S::cone.d@northeastern.edu::7b5d45a6-8dd4-4f6b-9b97-dea698de99c8" providerId="AD" clId="Web-{BC3C70EE-7BA5-4BC9-AE64-3309D1680532}" dt="2022-04-21T16:54:29.971" v="38" actId="20577"/>
        <pc:sldMkLst>
          <pc:docMk/>
          <pc:sldMk cId="0" sldId="284"/>
        </pc:sldMkLst>
        <pc:spChg chg="add del mod">
          <ac:chgData name="Daniel Cone" userId="S::cone.d@northeastern.edu::7b5d45a6-8dd4-4f6b-9b97-dea698de99c8" providerId="AD" clId="Web-{BC3C70EE-7BA5-4BC9-AE64-3309D1680532}" dt="2022-04-21T16:54:29.971" v="38" actId="20577"/>
          <ac:spMkLst>
            <pc:docMk/>
            <pc:sldMk cId="0" sldId="284"/>
            <ac:spMk id="9" creationId="{00000000-0000-0000-0000-000000000000}"/>
          </ac:spMkLst>
        </pc:spChg>
      </pc:sldChg>
      <pc:sldChg chg="modSp">
        <pc:chgData name="Daniel Cone" userId="S::cone.d@northeastern.edu::7b5d45a6-8dd4-4f6b-9b97-dea698de99c8" providerId="AD" clId="Web-{BC3C70EE-7BA5-4BC9-AE64-3309D1680532}" dt="2022-04-21T16:54:37.784" v="40" actId="20577"/>
        <pc:sldMkLst>
          <pc:docMk/>
          <pc:sldMk cId="0" sldId="285"/>
        </pc:sldMkLst>
        <pc:spChg chg="mod">
          <ac:chgData name="Daniel Cone" userId="S::cone.d@northeastern.edu::7b5d45a6-8dd4-4f6b-9b97-dea698de99c8" providerId="AD" clId="Web-{BC3C70EE-7BA5-4BC9-AE64-3309D1680532}" dt="2022-04-21T16:54:37.784" v="40" actId="20577"/>
          <ac:spMkLst>
            <pc:docMk/>
            <pc:sldMk cId="0" sldId="285"/>
            <ac:spMk id="9" creationId="{00000000-0000-0000-0000-000000000000}"/>
          </ac:spMkLst>
        </pc:spChg>
      </pc:sldChg>
      <pc:sldChg chg="modSp">
        <pc:chgData name="Daniel Cone" userId="S::cone.d@northeastern.edu::7b5d45a6-8dd4-4f6b-9b97-dea698de99c8" providerId="AD" clId="Web-{BC3C70EE-7BA5-4BC9-AE64-3309D1680532}" dt="2022-04-21T16:57:17.352" v="88" actId="20577"/>
        <pc:sldMkLst>
          <pc:docMk/>
          <pc:sldMk cId="603294571" sldId="289"/>
        </pc:sldMkLst>
        <pc:spChg chg="mod">
          <ac:chgData name="Daniel Cone" userId="S::cone.d@northeastern.edu::7b5d45a6-8dd4-4f6b-9b97-dea698de99c8" providerId="AD" clId="Web-{BC3C70EE-7BA5-4BC9-AE64-3309D1680532}" dt="2022-04-21T16:57:17.352" v="88" actId="20577"/>
          <ac:spMkLst>
            <pc:docMk/>
            <pc:sldMk cId="603294571" sldId="289"/>
            <ac:spMk id="7" creationId="{00000000-0000-0000-0000-000000000000}"/>
          </ac:spMkLst>
        </pc:spChg>
        <pc:spChg chg="mod">
          <ac:chgData name="Daniel Cone" userId="S::cone.d@northeastern.edu::7b5d45a6-8dd4-4f6b-9b97-dea698de99c8" providerId="AD" clId="Web-{BC3C70EE-7BA5-4BC9-AE64-3309D1680532}" dt="2022-04-21T16:52:53.734" v="12" actId="20577"/>
          <ac:spMkLst>
            <pc:docMk/>
            <pc:sldMk cId="603294571" sldId="289"/>
            <ac:spMk id="11" creationId="{00000000-0000-0000-0000-000000000000}"/>
          </ac:spMkLst>
        </pc:spChg>
      </pc:sldChg>
      <pc:sldChg chg="modSp">
        <pc:chgData name="Daniel Cone" userId="S::cone.d@northeastern.edu::7b5d45a6-8dd4-4f6b-9b97-dea698de99c8" providerId="AD" clId="Web-{BC3C70EE-7BA5-4BC9-AE64-3309D1680532}" dt="2022-04-21T16:59:00.167" v="122" actId="20577"/>
        <pc:sldMkLst>
          <pc:docMk/>
          <pc:sldMk cId="3974139467" sldId="292"/>
        </pc:sldMkLst>
        <pc:spChg chg="mod">
          <ac:chgData name="Daniel Cone" userId="S::cone.d@northeastern.edu::7b5d45a6-8dd4-4f6b-9b97-dea698de99c8" providerId="AD" clId="Web-{BC3C70EE-7BA5-4BC9-AE64-3309D1680532}" dt="2022-04-21T16:59:00.167" v="122" actId="20577"/>
          <ac:spMkLst>
            <pc:docMk/>
            <pc:sldMk cId="3974139467" sldId="292"/>
            <ac:spMk id="7" creationId="{00000000-0000-0000-0000-000000000000}"/>
          </ac:spMkLst>
        </pc:spChg>
        <pc:spChg chg="mod">
          <ac:chgData name="Daniel Cone" userId="S::cone.d@northeastern.edu::7b5d45a6-8dd4-4f6b-9b97-dea698de99c8" providerId="AD" clId="Web-{BC3C70EE-7BA5-4BC9-AE64-3309D1680532}" dt="2022-04-21T16:53:58.626" v="29" actId="20577"/>
          <ac:spMkLst>
            <pc:docMk/>
            <pc:sldMk cId="3974139467" sldId="292"/>
            <ac:spMk id="11" creationId="{00000000-0000-0000-0000-000000000000}"/>
          </ac:spMkLst>
        </pc:spChg>
      </pc:sldChg>
      <pc:sldChg chg="modSp">
        <pc:chgData name="Daniel Cone" userId="S::cone.d@northeastern.edu::7b5d45a6-8dd4-4f6b-9b97-dea698de99c8" providerId="AD" clId="Web-{BC3C70EE-7BA5-4BC9-AE64-3309D1680532}" dt="2022-04-21T17:04:43.428" v="129" actId="20577"/>
        <pc:sldMkLst>
          <pc:docMk/>
          <pc:sldMk cId="0" sldId="293"/>
        </pc:sldMkLst>
        <pc:spChg chg="mod">
          <ac:chgData name="Daniel Cone" userId="S::cone.d@northeastern.edu::7b5d45a6-8dd4-4f6b-9b97-dea698de99c8" providerId="AD" clId="Web-{BC3C70EE-7BA5-4BC9-AE64-3309D1680532}" dt="2022-04-21T17:04:43.428" v="129" actId="20577"/>
          <ac:spMkLst>
            <pc:docMk/>
            <pc:sldMk cId="0" sldId="293"/>
            <ac:spMk id="12" creationId="{00000000-0000-0000-0000-000000000000}"/>
          </ac:spMkLst>
        </pc:spChg>
      </pc:sldChg>
      <pc:sldChg chg="modSp">
        <pc:chgData name="Daniel Cone" userId="S::cone.d@northeastern.edu::7b5d45a6-8dd4-4f6b-9b97-dea698de99c8" providerId="AD" clId="Web-{BC3C70EE-7BA5-4BC9-AE64-3309D1680532}" dt="2022-04-21T16:54:13.923" v="33" actId="20577"/>
        <pc:sldMkLst>
          <pc:docMk/>
          <pc:sldMk cId="0" sldId="294"/>
        </pc:sldMkLst>
        <pc:spChg chg="mod">
          <ac:chgData name="Daniel Cone" userId="S::cone.d@northeastern.edu::7b5d45a6-8dd4-4f6b-9b97-dea698de99c8" providerId="AD" clId="Web-{BC3C70EE-7BA5-4BC9-AE64-3309D1680532}" dt="2022-04-21T16:54:13.923" v="33" actId="20577"/>
          <ac:spMkLst>
            <pc:docMk/>
            <pc:sldMk cId="0" sldId="294"/>
            <ac:spMk id="11" creationId="{00000000-0000-0000-0000-000000000000}"/>
          </ac:spMkLst>
        </pc:spChg>
      </pc:sldChg>
      <pc:sldChg chg="modSp">
        <pc:chgData name="Daniel Cone" userId="S::cone.d@northeastern.edu::7b5d45a6-8dd4-4f6b-9b97-dea698de99c8" providerId="AD" clId="Web-{BC3C70EE-7BA5-4BC9-AE64-3309D1680532}" dt="2022-04-21T16:54:15.783" v="34" actId="20577"/>
        <pc:sldMkLst>
          <pc:docMk/>
          <pc:sldMk cId="4050863680" sldId="295"/>
        </pc:sldMkLst>
        <pc:spChg chg="mod">
          <ac:chgData name="Daniel Cone" userId="S::cone.d@northeastern.edu::7b5d45a6-8dd4-4f6b-9b97-dea698de99c8" providerId="AD" clId="Web-{BC3C70EE-7BA5-4BC9-AE64-3309D1680532}" dt="2022-04-21T16:54:15.783" v="34" actId="20577"/>
          <ac:spMkLst>
            <pc:docMk/>
            <pc:sldMk cId="4050863680" sldId="295"/>
            <ac:spMk id="13" creationId="{00000000-0000-0000-0000-000000000000}"/>
          </ac:spMkLst>
        </pc:spChg>
      </pc:sldChg>
      <pc:sldChg chg="new del">
        <pc:chgData name="Daniel Cone" userId="S::cone.d@northeastern.edu::7b5d45a6-8dd4-4f6b-9b97-dea698de99c8" providerId="AD" clId="Web-{BC3C70EE-7BA5-4BC9-AE64-3309D1680532}" dt="2022-04-21T17:11:06.048" v="249"/>
        <pc:sldMkLst>
          <pc:docMk/>
          <pc:sldMk cId="2310582765" sldId="296"/>
        </pc:sldMkLst>
      </pc:sldChg>
    </pc:docChg>
  </pc:docChgLst>
  <pc:docChgLst>
    <pc:chgData name="Daniel Cone" userId="S::cone.d@northeastern.edu::7b5d45a6-8dd4-4f6b-9b97-dea698de99c8" providerId="AD" clId="Web-{69CF6F66-40DD-4A1F-BA79-0C4F2BBA863C}"/>
    <pc:docChg chg="delSld">
      <pc:chgData name="Daniel Cone" userId="S::cone.d@northeastern.edu::7b5d45a6-8dd4-4f6b-9b97-dea698de99c8" providerId="AD" clId="Web-{69CF6F66-40DD-4A1F-BA79-0C4F2BBA863C}" dt="2022-04-21T17:24:04.072" v="9"/>
      <pc:docMkLst>
        <pc:docMk/>
      </pc:docMkLst>
      <pc:sldChg chg="del">
        <pc:chgData name="Daniel Cone" userId="S::cone.d@northeastern.edu::7b5d45a6-8dd4-4f6b-9b97-dea698de99c8" providerId="AD" clId="Web-{69CF6F66-40DD-4A1F-BA79-0C4F2BBA863C}" dt="2022-04-21T17:23:58.994" v="3"/>
        <pc:sldMkLst>
          <pc:docMk/>
          <pc:sldMk cId="0" sldId="263"/>
        </pc:sldMkLst>
      </pc:sldChg>
      <pc:sldChg chg="del">
        <pc:chgData name="Daniel Cone" userId="S::cone.d@northeastern.edu::7b5d45a6-8dd4-4f6b-9b97-dea698de99c8" providerId="AD" clId="Web-{69CF6F66-40DD-4A1F-BA79-0C4F2BBA863C}" dt="2022-04-21T17:23:57.040" v="1"/>
        <pc:sldMkLst>
          <pc:docMk/>
          <pc:sldMk cId="0" sldId="265"/>
        </pc:sldMkLst>
      </pc:sldChg>
      <pc:sldChg chg="del">
        <pc:chgData name="Daniel Cone" userId="S::cone.d@northeastern.edu::7b5d45a6-8dd4-4f6b-9b97-dea698de99c8" providerId="AD" clId="Web-{69CF6F66-40DD-4A1F-BA79-0C4F2BBA863C}" dt="2022-04-21T17:23:57.384" v="2"/>
        <pc:sldMkLst>
          <pc:docMk/>
          <pc:sldMk cId="0" sldId="276"/>
        </pc:sldMkLst>
      </pc:sldChg>
      <pc:sldChg chg="del">
        <pc:chgData name="Daniel Cone" userId="S::cone.d@northeastern.edu::7b5d45a6-8dd4-4f6b-9b97-dea698de99c8" providerId="AD" clId="Web-{69CF6F66-40DD-4A1F-BA79-0C4F2BBA863C}" dt="2022-04-21T17:23:59.072" v="4"/>
        <pc:sldMkLst>
          <pc:docMk/>
          <pc:sldMk cId="0" sldId="277"/>
        </pc:sldMkLst>
      </pc:sldChg>
      <pc:sldChg chg="del">
        <pc:chgData name="Daniel Cone" userId="S::cone.d@northeastern.edu::7b5d45a6-8dd4-4f6b-9b97-dea698de99c8" providerId="AD" clId="Web-{69CF6F66-40DD-4A1F-BA79-0C4F2BBA863C}" dt="2022-04-21T17:24:00.697" v="5"/>
        <pc:sldMkLst>
          <pc:docMk/>
          <pc:sldMk cId="0" sldId="278"/>
        </pc:sldMkLst>
      </pc:sldChg>
      <pc:sldChg chg="del">
        <pc:chgData name="Daniel Cone" userId="S::cone.d@northeastern.edu::7b5d45a6-8dd4-4f6b-9b97-dea698de99c8" providerId="AD" clId="Web-{69CF6F66-40DD-4A1F-BA79-0C4F2BBA863C}" dt="2022-04-21T17:24:00.744" v="6"/>
        <pc:sldMkLst>
          <pc:docMk/>
          <pc:sldMk cId="0" sldId="279"/>
        </pc:sldMkLst>
      </pc:sldChg>
      <pc:sldChg chg="del">
        <pc:chgData name="Daniel Cone" userId="S::cone.d@northeastern.edu::7b5d45a6-8dd4-4f6b-9b97-dea698de99c8" providerId="AD" clId="Web-{69CF6F66-40DD-4A1F-BA79-0C4F2BBA863C}" dt="2022-04-21T17:24:02.291" v="7"/>
        <pc:sldMkLst>
          <pc:docMk/>
          <pc:sldMk cId="0" sldId="280"/>
        </pc:sldMkLst>
      </pc:sldChg>
      <pc:sldChg chg="del">
        <pc:chgData name="Daniel Cone" userId="S::cone.d@northeastern.edu::7b5d45a6-8dd4-4f6b-9b97-dea698de99c8" providerId="AD" clId="Web-{69CF6F66-40DD-4A1F-BA79-0C4F2BBA863C}" dt="2022-04-21T17:24:04.072" v="9"/>
        <pc:sldMkLst>
          <pc:docMk/>
          <pc:sldMk cId="0" sldId="281"/>
        </pc:sldMkLst>
      </pc:sldChg>
      <pc:sldChg chg="del">
        <pc:chgData name="Daniel Cone" userId="S::cone.d@northeastern.edu::7b5d45a6-8dd4-4f6b-9b97-dea698de99c8" providerId="AD" clId="Web-{69CF6F66-40DD-4A1F-BA79-0C4F2BBA863C}" dt="2022-04-21T17:23:55.040" v="0"/>
        <pc:sldMkLst>
          <pc:docMk/>
          <pc:sldMk cId="0" sldId="282"/>
        </pc:sldMkLst>
      </pc:sldChg>
      <pc:sldChg chg="del">
        <pc:chgData name="Daniel Cone" userId="S::cone.d@northeastern.edu::7b5d45a6-8dd4-4f6b-9b97-dea698de99c8" providerId="AD" clId="Web-{69CF6F66-40DD-4A1F-BA79-0C4F2BBA863C}" dt="2022-04-21T17:24:02.338" v="8"/>
        <pc:sldMkLst>
          <pc:docMk/>
          <pc:sldMk cId="0" sldId="283"/>
        </pc:sldMkLst>
      </pc:sldChg>
    </pc:docChg>
  </pc:docChgLst>
  <pc:docChgLst>
    <pc:chgData name="Selim Umit" userId="S::umit.s@northeastern.edu::fea207cf-96e5-4fa3-907e-a58d0ea8ddc6" providerId="AD" clId="Web-{1D42FC11-7F08-47B4-ADA5-A090502BA6CF}"/>
    <pc:docChg chg="modSld">
      <pc:chgData name="Selim Umit" userId="S::umit.s@northeastern.edu::fea207cf-96e5-4fa3-907e-a58d0ea8ddc6" providerId="AD" clId="Web-{1D42FC11-7F08-47B4-ADA5-A090502BA6CF}" dt="2022-04-19T16:03:01.977" v="196" actId="1076"/>
      <pc:docMkLst>
        <pc:docMk/>
      </pc:docMkLst>
      <pc:sldChg chg="modSp">
        <pc:chgData name="Selim Umit" userId="S::umit.s@northeastern.edu::fea207cf-96e5-4fa3-907e-a58d0ea8ddc6" providerId="AD" clId="Web-{1D42FC11-7F08-47B4-ADA5-A090502BA6CF}" dt="2022-04-19T16:02:37.742" v="194" actId="20577"/>
        <pc:sldMkLst>
          <pc:docMk/>
          <pc:sldMk cId="0" sldId="257"/>
        </pc:sldMkLst>
        <pc:spChg chg="mod">
          <ac:chgData name="Selim Umit" userId="S::umit.s@northeastern.edu::fea207cf-96e5-4fa3-907e-a58d0ea8ddc6" providerId="AD" clId="Web-{1D42FC11-7F08-47B4-ADA5-A090502BA6CF}" dt="2022-04-19T16:02:37.742" v="194" actId="20577"/>
          <ac:spMkLst>
            <pc:docMk/>
            <pc:sldMk cId="0" sldId="257"/>
            <ac:spMk id="16" creationId="{00000000-0000-0000-0000-000000000000}"/>
          </ac:spMkLst>
        </pc:spChg>
      </pc:sldChg>
      <pc:sldChg chg="modSp modNotes">
        <pc:chgData name="Selim Umit" userId="S::umit.s@northeastern.edu::fea207cf-96e5-4fa3-907e-a58d0ea8ddc6" providerId="AD" clId="Web-{1D42FC11-7F08-47B4-ADA5-A090502BA6CF}" dt="2022-04-19T16:02:19.194" v="192" actId="14100"/>
        <pc:sldMkLst>
          <pc:docMk/>
          <pc:sldMk cId="0" sldId="258"/>
        </pc:sldMkLst>
        <pc:spChg chg="mod">
          <ac:chgData name="Selim Umit" userId="S::umit.s@northeastern.edu::fea207cf-96e5-4fa3-907e-a58d0ea8ddc6" providerId="AD" clId="Web-{1D42FC11-7F08-47B4-ADA5-A090502BA6CF}" dt="2022-04-19T16:02:19.194" v="192" actId="14100"/>
          <ac:spMkLst>
            <pc:docMk/>
            <pc:sldMk cId="0" sldId="258"/>
            <ac:spMk id="9" creationId="{00000000-0000-0000-0000-000000000000}"/>
          </ac:spMkLst>
        </pc:spChg>
        <pc:spChg chg="mod">
          <ac:chgData name="Selim Umit" userId="S::umit.s@northeastern.edu::fea207cf-96e5-4fa3-907e-a58d0ea8ddc6" providerId="AD" clId="Web-{1D42FC11-7F08-47B4-ADA5-A090502BA6CF}" dt="2022-04-19T16:01:32.505" v="190" actId="20577"/>
          <ac:spMkLst>
            <pc:docMk/>
            <pc:sldMk cId="0" sldId="258"/>
            <ac:spMk id="10" creationId="{00000000-0000-0000-0000-000000000000}"/>
          </ac:spMkLst>
        </pc:spChg>
      </pc:sldChg>
      <pc:sldChg chg="modSp modNotes">
        <pc:chgData name="Selim Umit" userId="S::umit.s@northeastern.edu::fea207cf-96e5-4fa3-907e-a58d0ea8ddc6" providerId="AD" clId="Web-{1D42FC11-7F08-47B4-ADA5-A090502BA6CF}" dt="2022-04-19T15:59:40.283" v="180" actId="20577"/>
        <pc:sldMkLst>
          <pc:docMk/>
          <pc:sldMk cId="0" sldId="259"/>
        </pc:sldMkLst>
        <pc:spChg chg="mod">
          <ac:chgData name="Selim Umit" userId="S::umit.s@northeastern.edu::fea207cf-96e5-4fa3-907e-a58d0ea8ddc6" providerId="AD" clId="Web-{1D42FC11-7F08-47B4-ADA5-A090502BA6CF}" dt="2022-04-19T15:59:40.283" v="180" actId="20577"/>
          <ac:spMkLst>
            <pc:docMk/>
            <pc:sldMk cId="0" sldId="259"/>
            <ac:spMk id="10" creationId="{00000000-0000-0000-0000-000000000000}"/>
          </ac:spMkLst>
        </pc:spChg>
      </pc:sldChg>
      <pc:sldChg chg="modSp modNotes">
        <pc:chgData name="Selim Umit" userId="S::umit.s@northeastern.edu::fea207cf-96e5-4fa3-907e-a58d0ea8ddc6" providerId="AD" clId="Web-{1D42FC11-7F08-47B4-ADA5-A090502BA6CF}" dt="2022-04-19T15:59:34.424" v="179" actId="20577"/>
        <pc:sldMkLst>
          <pc:docMk/>
          <pc:sldMk cId="0" sldId="260"/>
        </pc:sldMkLst>
        <pc:spChg chg="mod">
          <ac:chgData name="Selim Umit" userId="S::umit.s@northeastern.edu::fea207cf-96e5-4fa3-907e-a58d0ea8ddc6" providerId="AD" clId="Web-{1D42FC11-7F08-47B4-ADA5-A090502BA6CF}" dt="2022-04-19T15:59:34.424" v="179" actId="20577"/>
          <ac:spMkLst>
            <pc:docMk/>
            <pc:sldMk cId="0" sldId="260"/>
            <ac:spMk id="12" creationId="{00000000-0000-0000-0000-000000000000}"/>
          </ac:spMkLst>
        </pc:spChg>
      </pc:sldChg>
      <pc:sldChg chg="modSp modNotes">
        <pc:chgData name="Selim Umit" userId="S::umit.s@northeastern.edu::fea207cf-96e5-4fa3-907e-a58d0ea8ddc6" providerId="AD" clId="Web-{1D42FC11-7F08-47B4-ADA5-A090502BA6CF}" dt="2022-04-19T15:59:25.392" v="177" actId="20577"/>
        <pc:sldMkLst>
          <pc:docMk/>
          <pc:sldMk cId="0" sldId="261"/>
        </pc:sldMkLst>
        <pc:spChg chg="mod">
          <ac:chgData name="Selim Umit" userId="S::umit.s@northeastern.edu::fea207cf-96e5-4fa3-907e-a58d0ea8ddc6" providerId="AD" clId="Web-{1D42FC11-7F08-47B4-ADA5-A090502BA6CF}" dt="2022-04-19T15:59:25.392" v="177" actId="20577"/>
          <ac:spMkLst>
            <pc:docMk/>
            <pc:sldMk cId="0" sldId="261"/>
            <ac:spMk id="11" creationId="{00000000-0000-0000-0000-000000000000}"/>
          </ac:spMkLst>
        </pc:spChg>
      </pc:sldChg>
      <pc:sldChg chg="modSp">
        <pc:chgData name="Selim Umit" userId="S::umit.s@northeastern.edu::fea207cf-96e5-4fa3-907e-a58d0ea8ddc6" providerId="AD" clId="Web-{1D42FC11-7F08-47B4-ADA5-A090502BA6CF}" dt="2022-04-19T15:59:20.049" v="175" actId="20577"/>
        <pc:sldMkLst>
          <pc:docMk/>
          <pc:sldMk cId="0" sldId="262"/>
        </pc:sldMkLst>
        <pc:spChg chg="mod">
          <ac:chgData name="Selim Umit" userId="S::umit.s@northeastern.edu::fea207cf-96e5-4fa3-907e-a58d0ea8ddc6" providerId="AD" clId="Web-{1D42FC11-7F08-47B4-ADA5-A090502BA6CF}" dt="2022-04-19T15:59:20.049" v="175" actId="20577"/>
          <ac:spMkLst>
            <pc:docMk/>
            <pc:sldMk cId="0" sldId="262"/>
            <ac:spMk id="11" creationId="{00000000-0000-0000-0000-000000000000}"/>
          </ac:spMkLst>
        </pc:spChg>
      </pc:sldChg>
      <pc:sldChg chg="modSp">
        <pc:chgData name="Selim Umit" userId="S::umit.s@northeastern.edu::fea207cf-96e5-4fa3-907e-a58d0ea8ddc6" providerId="AD" clId="Web-{1D42FC11-7F08-47B4-ADA5-A090502BA6CF}" dt="2022-04-19T15:59:12.502" v="173" actId="20577"/>
        <pc:sldMkLst>
          <pc:docMk/>
          <pc:sldMk cId="0" sldId="263"/>
        </pc:sldMkLst>
        <pc:spChg chg="mod">
          <ac:chgData name="Selim Umit" userId="S::umit.s@northeastern.edu::fea207cf-96e5-4fa3-907e-a58d0ea8ddc6" providerId="AD" clId="Web-{1D42FC11-7F08-47B4-ADA5-A090502BA6CF}" dt="2022-04-19T15:59:12.502" v="173" actId="20577"/>
          <ac:spMkLst>
            <pc:docMk/>
            <pc:sldMk cId="0" sldId="263"/>
            <ac:spMk id="11" creationId="{00000000-0000-0000-0000-000000000000}"/>
          </ac:spMkLst>
        </pc:spChg>
      </pc:sldChg>
      <pc:sldChg chg="modSp">
        <pc:chgData name="Selim Umit" userId="S::umit.s@northeastern.edu::fea207cf-96e5-4fa3-907e-a58d0ea8ddc6" providerId="AD" clId="Web-{1D42FC11-7F08-47B4-ADA5-A090502BA6CF}" dt="2022-04-19T15:59:03.939" v="171" actId="20577"/>
        <pc:sldMkLst>
          <pc:docMk/>
          <pc:sldMk cId="0" sldId="264"/>
        </pc:sldMkLst>
        <pc:spChg chg="mod">
          <ac:chgData name="Selim Umit" userId="S::umit.s@northeastern.edu::fea207cf-96e5-4fa3-907e-a58d0ea8ddc6" providerId="AD" clId="Web-{1D42FC11-7F08-47B4-ADA5-A090502BA6CF}" dt="2022-04-19T15:59:03.939" v="171" actId="20577"/>
          <ac:spMkLst>
            <pc:docMk/>
            <pc:sldMk cId="0" sldId="264"/>
            <ac:spMk id="11" creationId="{00000000-0000-0000-0000-000000000000}"/>
          </ac:spMkLst>
        </pc:spChg>
      </pc:sldChg>
      <pc:sldChg chg="modSp">
        <pc:chgData name="Selim Umit" userId="S::umit.s@northeastern.edu::fea207cf-96e5-4fa3-907e-a58d0ea8ddc6" providerId="AD" clId="Web-{1D42FC11-7F08-47B4-ADA5-A090502BA6CF}" dt="2022-04-19T15:58:52.829" v="168" actId="20577"/>
        <pc:sldMkLst>
          <pc:docMk/>
          <pc:sldMk cId="0" sldId="265"/>
        </pc:sldMkLst>
        <pc:spChg chg="mod">
          <ac:chgData name="Selim Umit" userId="S::umit.s@northeastern.edu::fea207cf-96e5-4fa3-907e-a58d0ea8ddc6" providerId="AD" clId="Web-{1D42FC11-7F08-47B4-ADA5-A090502BA6CF}" dt="2022-04-19T15:58:52.829" v="168" actId="20577"/>
          <ac:spMkLst>
            <pc:docMk/>
            <pc:sldMk cId="0" sldId="265"/>
            <ac:spMk id="12" creationId="{00000000-0000-0000-0000-000000000000}"/>
          </ac:spMkLst>
        </pc:spChg>
      </pc:sldChg>
      <pc:sldChg chg="modSp">
        <pc:chgData name="Selim Umit" userId="S::umit.s@northeastern.edu::fea207cf-96e5-4fa3-907e-a58d0ea8ddc6" providerId="AD" clId="Web-{1D42FC11-7F08-47B4-ADA5-A090502BA6CF}" dt="2022-04-19T15:58:48.189" v="166" actId="20577"/>
        <pc:sldMkLst>
          <pc:docMk/>
          <pc:sldMk cId="0" sldId="266"/>
        </pc:sldMkLst>
        <pc:spChg chg="mod">
          <ac:chgData name="Selim Umit" userId="S::umit.s@northeastern.edu::fea207cf-96e5-4fa3-907e-a58d0ea8ddc6" providerId="AD" clId="Web-{1D42FC11-7F08-47B4-ADA5-A090502BA6CF}" dt="2022-04-19T15:58:48.189" v="166" actId="20577"/>
          <ac:spMkLst>
            <pc:docMk/>
            <pc:sldMk cId="0" sldId="266"/>
            <ac:spMk id="11" creationId="{00000000-0000-0000-0000-000000000000}"/>
          </ac:spMkLst>
        </pc:spChg>
      </pc:sldChg>
      <pc:sldChg chg="modSp">
        <pc:chgData name="Selim Umit" userId="S::umit.s@northeastern.edu::fea207cf-96e5-4fa3-907e-a58d0ea8ddc6" providerId="AD" clId="Web-{1D42FC11-7F08-47B4-ADA5-A090502BA6CF}" dt="2022-04-19T15:58:40.282" v="164" actId="20577"/>
        <pc:sldMkLst>
          <pc:docMk/>
          <pc:sldMk cId="0" sldId="267"/>
        </pc:sldMkLst>
        <pc:spChg chg="mod">
          <ac:chgData name="Selim Umit" userId="S::umit.s@northeastern.edu::fea207cf-96e5-4fa3-907e-a58d0ea8ddc6" providerId="AD" clId="Web-{1D42FC11-7F08-47B4-ADA5-A090502BA6CF}" dt="2022-04-19T15:58:40.282" v="164" actId="20577"/>
          <ac:spMkLst>
            <pc:docMk/>
            <pc:sldMk cId="0" sldId="267"/>
            <ac:spMk id="10" creationId="{00000000-0000-0000-0000-000000000000}"/>
          </ac:spMkLst>
        </pc:spChg>
      </pc:sldChg>
      <pc:sldChg chg="modSp">
        <pc:chgData name="Selim Umit" userId="S::umit.s@northeastern.edu::fea207cf-96e5-4fa3-907e-a58d0ea8ddc6" providerId="AD" clId="Web-{1D42FC11-7F08-47B4-ADA5-A090502BA6CF}" dt="2022-04-19T15:58:23.766" v="162" actId="20577"/>
        <pc:sldMkLst>
          <pc:docMk/>
          <pc:sldMk cId="0" sldId="268"/>
        </pc:sldMkLst>
        <pc:spChg chg="mod">
          <ac:chgData name="Selim Umit" userId="S::umit.s@northeastern.edu::fea207cf-96e5-4fa3-907e-a58d0ea8ddc6" providerId="AD" clId="Web-{1D42FC11-7F08-47B4-ADA5-A090502BA6CF}" dt="2022-04-19T15:58:23.766" v="162" actId="20577"/>
          <ac:spMkLst>
            <pc:docMk/>
            <pc:sldMk cId="0" sldId="268"/>
            <ac:spMk id="9" creationId="{00000000-0000-0000-0000-000000000000}"/>
          </ac:spMkLst>
        </pc:spChg>
      </pc:sldChg>
      <pc:sldChg chg="modSp">
        <pc:chgData name="Selim Umit" userId="S::umit.s@northeastern.edu::fea207cf-96e5-4fa3-907e-a58d0ea8ddc6" providerId="AD" clId="Web-{1D42FC11-7F08-47B4-ADA5-A090502BA6CF}" dt="2022-04-19T15:58:17.484" v="160" actId="20577"/>
        <pc:sldMkLst>
          <pc:docMk/>
          <pc:sldMk cId="0" sldId="269"/>
        </pc:sldMkLst>
        <pc:spChg chg="mod">
          <ac:chgData name="Selim Umit" userId="S::umit.s@northeastern.edu::fea207cf-96e5-4fa3-907e-a58d0ea8ddc6" providerId="AD" clId="Web-{1D42FC11-7F08-47B4-ADA5-A090502BA6CF}" dt="2022-04-19T15:58:17.484" v="160" actId="20577"/>
          <ac:spMkLst>
            <pc:docMk/>
            <pc:sldMk cId="0" sldId="269"/>
            <ac:spMk id="9" creationId="{00000000-0000-0000-0000-000000000000}"/>
          </ac:spMkLst>
        </pc:spChg>
      </pc:sldChg>
      <pc:sldChg chg="modSp">
        <pc:chgData name="Selim Umit" userId="S::umit.s@northeastern.edu::fea207cf-96e5-4fa3-907e-a58d0ea8ddc6" providerId="AD" clId="Web-{1D42FC11-7F08-47B4-ADA5-A090502BA6CF}" dt="2022-04-19T15:58:09.125" v="158" actId="20577"/>
        <pc:sldMkLst>
          <pc:docMk/>
          <pc:sldMk cId="0" sldId="270"/>
        </pc:sldMkLst>
        <pc:spChg chg="mod">
          <ac:chgData name="Selim Umit" userId="S::umit.s@northeastern.edu::fea207cf-96e5-4fa3-907e-a58d0ea8ddc6" providerId="AD" clId="Web-{1D42FC11-7F08-47B4-ADA5-A090502BA6CF}" dt="2022-04-19T15:58:09.125" v="158" actId="20577"/>
          <ac:spMkLst>
            <pc:docMk/>
            <pc:sldMk cId="0" sldId="270"/>
            <ac:spMk id="9" creationId="{00000000-0000-0000-0000-000000000000}"/>
          </ac:spMkLst>
        </pc:spChg>
      </pc:sldChg>
      <pc:sldChg chg="modSp">
        <pc:chgData name="Selim Umit" userId="S::umit.s@northeastern.edu::fea207cf-96e5-4fa3-907e-a58d0ea8ddc6" providerId="AD" clId="Web-{1D42FC11-7F08-47B4-ADA5-A090502BA6CF}" dt="2022-04-19T15:58:01.437" v="153" actId="20577"/>
        <pc:sldMkLst>
          <pc:docMk/>
          <pc:sldMk cId="0" sldId="271"/>
        </pc:sldMkLst>
        <pc:spChg chg="mod">
          <ac:chgData name="Selim Umit" userId="S::umit.s@northeastern.edu::fea207cf-96e5-4fa3-907e-a58d0ea8ddc6" providerId="AD" clId="Web-{1D42FC11-7F08-47B4-ADA5-A090502BA6CF}" dt="2022-04-19T15:58:01.437" v="153" actId="20577"/>
          <ac:spMkLst>
            <pc:docMk/>
            <pc:sldMk cId="0" sldId="271"/>
            <ac:spMk id="9" creationId="{00000000-0000-0000-0000-000000000000}"/>
          </ac:spMkLst>
        </pc:spChg>
      </pc:sldChg>
      <pc:sldChg chg="modSp">
        <pc:chgData name="Selim Umit" userId="S::umit.s@northeastern.edu::fea207cf-96e5-4fa3-907e-a58d0ea8ddc6" providerId="AD" clId="Web-{1D42FC11-7F08-47B4-ADA5-A090502BA6CF}" dt="2022-04-19T15:57:48.733" v="151" actId="20577"/>
        <pc:sldMkLst>
          <pc:docMk/>
          <pc:sldMk cId="0" sldId="273"/>
        </pc:sldMkLst>
        <pc:spChg chg="mod">
          <ac:chgData name="Selim Umit" userId="S::umit.s@northeastern.edu::fea207cf-96e5-4fa3-907e-a58d0ea8ddc6" providerId="AD" clId="Web-{1D42FC11-7F08-47B4-ADA5-A090502BA6CF}" dt="2022-04-19T15:57:48.733" v="151" actId="20577"/>
          <ac:spMkLst>
            <pc:docMk/>
            <pc:sldMk cId="0" sldId="273"/>
            <ac:spMk id="9" creationId="{00000000-0000-0000-0000-000000000000}"/>
          </ac:spMkLst>
        </pc:spChg>
      </pc:sldChg>
      <pc:sldChg chg="modSp">
        <pc:chgData name="Selim Umit" userId="S::umit.s@northeastern.edu::fea207cf-96e5-4fa3-907e-a58d0ea8ddc6" providerId="AD" clId="Web-{1D42FC11-7F08-47B4-ADA5-A090502BA6CF}" dt="2022-04-19T15:57:42.311" v="149" actId="20577"/>
        <pc:sldMkLst>
          <pc:docMk/>
          <pc:sldMk cId="0" sldId="274"/>
        </pc:sldMkLst>
        <pc:spChg chg="mod">
          <ac:chgData name="Selim Umit" userId="S::umit.s@northeastern.edu::fea207cf-96e5-4fa3-907e-a58d0ea8ddc6" providerId="AD" clId="Web-{1D42FC11-7F08-47B4-ADA5-A090502BA6CF}" dt="2022-04-19T15:57:42.311" v="149" actId="20577"/>
          <ac:spMkLst>
            <pc:docMk/>
            <pc:sldMk cId="0" sldId="274"/>
            <ac:spMk id="9" creationId="{00000000-0000-0000-0000-000000000000}"/>
          </ac:spMkLst>
        </pc:spChg>
      </pc:sldChg>
      <pc:sldChg chg="modSp">
        <pc:chgData name="Selim Umit" userId="S::umit.s@northeastern.edu::fea207cf-96e5-4fa3-907e-a58d0ea8ddc6" providerId="AD" clId="Web-{1D42FC11-7F08-47B4-ADA5-A090502BA6CF}" dt="2022-04-19T15:57:34.764" v="147" actId="20577"/>
        <pc:sldMkLst>
          <pc:docMk/>
          <pc:sldMk cId="0" sldId="275"/>
        </pc:sldMkLst>
        <pc:spChg chg="mod">
          <ac:chgData name="Selim Umit" userId="S::umit.s@northeastern.edu::fea207cf-96e5-4fa3-907e-a58d0ea8ddc6" providerId="AD" clId="Web-{1D42FC11-7F08-47B4-ADA5-A090502BA6CF}" dt="2022-04-19T15:57:34.764" v="147" actId="20577"/>
          <ac:spMkLst>
            <pc:docMk/>
            <pc:sldMk cId="0" sldId="275"/>
            <ac:spMk id="13" creationId="{00000000-0000-0000-0000-000000000000}"/>
          </ac:spMkLst>
        </pc:spChg>
      </pc:sldChg>
      <pc:sldChg chg="modSp modNotes">
        <pc:chgData name="Selim Umit" userId="S::umit.s@northeastern.edu::fea207cf-96e5-4fa3-907e-a58d0ea8ddc6" providerId="AD" clId="Web-{1D42FC11-7F08-47B4-ADA5-A090502BA6CF}" dt="2022-04-19T15:57:22.029" v="144" actId="20577"/>
        <pc:sldMkLst>
          <pc:docMk/>
          <pc:sldMk cId="0" sldId="276"/>
        </pc:sldMkLst>
        <pc:spChg chg="mod">
          <ac:chgData name="Selim Umit" userId="S::umit.s@northeastern.edu::fea207cf-96e5-4fa3-907e-a58d0ea8ddc6" providerId="AD" clId="Web-{1D42FC11-7F08-47B4-ADA5-A090502BA6CF}" dt="2022-04-19T15:57:22.029" v="144" actId="20577"/>
          <ac:spMkLst>
            <pc:docMk/>
            <pc:sldMk cId="0" sldId="276"/>
            <ac:spMk id="11" creationId="{00000000-0000-0000-0000-000000000000}"/>
          </ac:spMkLst>
        </pc:spChg>
      </pc:sldChg>
      <pc:sldChg chg="modSp modNotes">
        <pc:chgData name="Selim Umit" userId="S::umit.s@northeastern.edu::fea207cf-96e5-4fa3-907e-a58d0ea8ddc6" providerId="AD" clId="Web-{1D42FC11-7F08-47B4-ADA5-A090502BA6CF}" dt="2022-04-19T15:57:16.045" v="142" actId="20577"/>
        <pc:sldMkLst>
          <pc:docMk/>
          <pc:sldMk cId="0" sldId="277"/>
        </pc:sldMkLst>
        <pc:spChg chg="mod">
          <ac:chgData name="Selim Umit" userId="S::umit.s@northeastern.edu::fea207cf-96e5-4fa3-907e-a58d0ea8ddc6" providerId="AD" clId="Web-{1D42FC11-7F08-47B4-ADA5-A090502BA6CF}" dt="2022-04-19T15:47:30.591" v="4" actId="1076"/>
          <ac:spMkLst>
            <pc:docMk/>
            <pc:sldMk cId="0" sldId="277"/>
            <ac:spMk id="11" creationId="{00000000-0000-0000-0000-000000000000}"/>
          </ac:spMkLst>
        </pc:spChg>
        <pc:spChg chg="mod">
          <ac:chgData name="Selim Umit" userId="S::umit.s@northeastern.edu::fea207cf-96e5-4fa3-907e-a58d0ea8ddc6" providerId="AD" clId="Web-{1D42FC11-7F08-47B4-ADA5-A090502BA6CF}" dt="2022-04-19T15:57:16.045" v="142" actId="20577"/>
          <ac:spMkLst>
            <pc:docMk/>
            <pc:sldMk cId="0" sldId="277"/>
            <ac:spMk id="12" creationId="{00000000-0000-0000-0000-000000000000}"/>
          </ac:spMkLst>
        </pc:spChg>
      </pc:sldChg>
      <pc:sldChg chg="modSp modNotes">
        <pc:chgData name="Selim Umit" userId="S::umit.s@northeastern.edu::fea207cf-96e5-4fa3-907e-a58d0ea8ddc6" providerId="AD" clId="Web-{1D42FC11-7F08-47B4-ADA5-A090502BA6CF}" dt="2022-04-19T15:57:07.638" v="140" actId="20577"/>
        <pc:sldMkLst>
          <pc:docMk/>
          <pc:sldMk cId="0" sldId="278"/>
        </pc:sldMkLst>
        <pc:spChg chg="mod">
          <ac:chgData name="Selim Umit" userId="S::umit.s@northeastern.edu::fea207cf-96e5-4fa3-907e-a58d0ea8ddc6" providerId="AD" clId="Web-{1D42FC11-7F08-47B4-ADA5-A090502BA6CF}" dt="2022-04-19T15:57:07.638" v="140" actId="20577"/>
          <ac:spMkLst>
            <pc:docMk/>
            <pc:sldMk cId="0" sldId="278"/>
            <ac:spMk id="11" creationId="{00000000-0000-0000-0000-000000000000}"/>
          </ac:spMkLst>
        </pc:spChg>
      </pc:sldChg>
      <pc:sldChg chg="modSp modNotes">
        <pc:chgData name="Selim Umit" userId="S::umit.s@northeastern.edu::fea207cf-96e5-4fa3-907e-a58d0ea8ddc6" providerId="AD" clId="Web-{1D42FC11-7F08-47B4-ADA5-A090502BA6CF}" dt="2022-04-19T15:57:03.466" v="139" actId="20577"/>
        <pc:sldMkLst>
          <pc:docMk/>
          <pc:sldMk cId="0" sldId="279"/>
        </pc:sldMkLst>
        <pc:spChg chg="mod">
          <ac:chgData name="Selim Umit" userId="S::umit.s@northeastern.edu::fea207cf-96e5-4fa3-907e-a58d0ea8ddc6" providerId="AD" clId="Web-{1D42FC11-7F08-47B4-ADA5-A090502BA6CF}" dt="2022-04-19T15:57:03.466" v="139" actId="20577"/>
          <ac:spMkLst>
            <pc:docMk/>
            <pc:sldMk cId="0" sldId="279"/>
            <ac:spMk id="11" creationId="{00000000-0000-0000-0000-000000000000}"/>
          </ac:spMkLst>
        </pc:spChg>
      </pc:sldChg>
      <pc:sldChg chg="modSp modNotes">
        <pc:chgData name="Selim Umit" userId="S::umit.s@northeastern.edu::fea207cf-96e5-4fa3-907e-a58d0ea8ddc6" providerId="AD" clId="Web-{1D42FC11-7F08-47B4-ADA5-A090502BA6CF}" dt="2022-04-19T15:56:55.138" v="137" actId="20577"/>
        <pc:sldMkLst>
          <pc:docMk/>
          <pc:sldMk cId="0" sldId="280"/>
        </pc:sldMkLst>
        <pc:spChg chg="mod">
          <ac:chgData name="Selim Umit" userId="S::umit.s@northeastern.edu::fea207cf-96e5-4fa3-907e-a58d0ea8ddc6" providerId="AD" clId="Web-{1D42FC11-7F08-47B4-ADA5-A090502BA6CF}" dt="2022-04-19T15:46:24.151" v="3" actId="14100"/>
          <ac:spMkLst>
            <pc:docMk/>
            <pc:sldMk cId="0" sldId="280"/>
            <ac:spMk id="13" creationId="{00000000-0000-0000-0000-000000000000}"/>
          </ac:spMkLst>
        </pc:spChg>
        <pc:spChg chg="mod">
          <ac:chgData name="Selim Umit" userId="S::umit.s@northeastern.edu::fea207cf-96e5-4fa3-907e-a58d0ea8ddc6" providerId="AD" clId="Web-{1D42FC11-7F08-47B4-ADA5-A090502BA6CF}" dt="2022-04-19T15:56:55.138" v="137" actId="20577"/>
          <ac:spMkLst>
            <pc:docMk/>
            <pc:sldMk cId="0" sldId="280"/>
            <ac:spMk id="15" creationId="{00000000-0000-0000-0000-000000000000}"/>
          </ac:spMkLst>
        </pc:spChg>
      </pc:sldChg>
      <pc:sldChg chg="modSp modNotes">
        <pc:chgData name="Selim Umit" userId="S::umit.s@northeastern.edu::fea207cf-96e5-4fa3-907e-a58d0ea8ddc6" providerId="AD" clId="Web-{1D42FC11-7F08-47B4-ADA5-A090502BA6CF}" dt="2022-04-19T15:56:39.981" v="135" actId="14100"/>
        <pc:sldMkLst>
          <pc:docMk/>
          <pc:sldMk cId="0" sldId="281"/>
        </pc:sldMkLst>
        <pc:spChg chg="mod">
          <ac:chgData name="Selim Umit" userId="S::umit.s@northeastern.edu::fea207cf-96e5-4fa3-907e-a58d0ea8ddc6" providerId="AD" clId="Web-{1D42FC11-7F08-47B4-ADA5-A090502BA6CF}" dt="2022-04-19T15:56:39.981" v="135" actId="14100"/>
          <ac:spMkLst>
            <pc:docMk/>
            <pc:sldMk cId="0" sldId="281"/>
            <ac:spMk id="12" creationId="{00000000-0000-0000-0000-000000000000}"/>
          </ac:spMkLst>
        </pc:spChg>
        <pc:spChg chg="mod">
          <ac:chgData name="Selim Umit" userId="S::umit.s@northeastern.edu::fea207cf-96e5-4fa3-907e-a58d0ea8ddc6" providerId="AD" clId="Web-{1D42FC11-7F08-47B4-ADA5-A090502BA6CF}" dt="2022-04-19T15:56:32.434" v="133" actId="20577"/>
          <ac:spMkLst>
            <pc:docMk/>
            <pc:sldMk cId="0" sldId="281"/>
            <ac:spMk id="13" creationId="{00000000-0000-0000-0000-000000000000}"/>
          </ac:spMkLst>
        </pc:spChg>
        <pc:spChg chg="mod">
          <ac:chgData name="Selim Umit" userId="S::umit.s@northeastern.edu::fea207cf-96e5-4fa3-907e-a58d0ea8ddc6" providerId="AD" clId="Web-{1D42FC11-7F08-47B4-ADA5-A090502BA6CF}" dt="2022-04-19T15:56:36.716" v="134" actId="14100"/>
          <ac:spMkLst>
            <pc:docMk/>
            <pc:sldMk cId="0" sldId="281"/>
            <ac:spMk id="14" creationId="{00000000-0000-0000-0000-000000000000}"/>
          </ac:spMkLst>
        </pc:spChg>
        <pc:picChg chg="mod">
          <ac:chgData name="Selim Umit" userId="S::umit.s@northeastern.edu::fea207cf-96e5-4fa3-907e-a58d0ea8ddc6" providerId="AD" clId="Web-{1D42FC11-7F08-47B4-ADA5-A090502BA6CF}" dt="2022-04-19T15:52:28.740" v="77" actId="1076"/>
          <ac:picMkLst>
            <pc:docMk/>
            <pc:sldMk cId="0" sldId="281"/>
            <ac:picMk id="2" creationId="{00000000-0000-0000-0000-000000000000}"/>
          </ac:picMkLst>
        </pc:picChg>
        <pc:picChg chg="mod">
          <ac:chgData name="Selim Umit" userId="S::umit.s@northeastern.edu::fea207cf-96e5-4fa3-907e-a58d0ea8ddc6" providerId="AD" clId="Web-{1D42FC11-7F08-47B4-ADA5-A090502BA6CF}" dt="2022-04-19T15:52:16.989" v="76" actId="1076"/>
          <ac:picMkLst>
            <pc:docMk/>
            <pc:sldMk cId="0" sldId="281"/>
            <ac:picMk id="7" creationId="{00000000-0000-0000-0000-000000000000}"/>
          </ac:picMkLst>
        </pc:picChg>
        <pc:picChg chg="mod">
          <ac:chgData name="Selim Umit" userId="S::umit.s@northeastern.edu::fea207cf-96e5-4fa3-907e-a58d0ea8ddc6" providerId="AD" clId="Web-{1D42FC11-7F08-47B4-ADA5-A090502BA6CF}" dt="2022-04-19T15:52:05.395" v="74" actId="1076"/>
          <ac:picMkLst>
            <pc:docMk/>
            <pc:sldMk cId="0" sldId="281"/>
            <ac:picMk id="8" creationId="{00000000-0000-0000-0000-000000000000}"/>
          </ac:picMkLst>
        </pc:picChg>
      </pc:sldChg>
      <pc:sldChg chg="modSp modNotes">
        <pc:chgData name="Selim Umit" userId="S::umit.s@northeastern.edu::fea207cf-96e5-4fa3-907e-a58d0ea8ddc6" providerId="AD" clId="Web-{1D42FC11-7F08-47B4-ADA5-A090502BA6CF}" dt="2022-04-19T15:56:17.950" v="130" actId="14100"/>
        <pc:sldMkLst>
          <pc:docMk/>
          <pc:sldMk cId="0" sldId="282"/>
        </pc:sldMkLst>
        <pc:spChg chg="mod">
          <ac:chgData name="Selim Umit" userId="S::umit.s@northeastern.edu::fea207cf-96e5-4fa3-907e-a58d0ea8ddc6" providerId="AD" clId="Web-{1D42FC11-7F08-47B4-ADA5-A090502BA6CF}" dt="2022-04-19T15:56:14.215" v="129" actId="20577"/>
          <ac:spMkLst>
            <pc:docMk/>
            <pc:sldMk cId="0" sldId="282"/>
            <ac:spMk id="10" creationId="{00000000-0000-0000-0000-000000000000}"/>
          </ac:spMkLst>
        </pc:spChg>
        <pc:spChg chg="mod">
          <ac:chgData name="Selim Umit" userId="S::umit.s@northeastern.edu::fea207cf-96e5-4fa3-907e-a58d0ea8ddc6" providerId="AD" clId="Web-{1D42FC11-7F08-47B4-ADA5-A090502BA6CF}" dt="2022-04-19T15:56:17.950" v="130" actId="14100"/>
          <ac:spMkLst>
            <pc:docMk/>
            <pc:sldMk cId="0" sldId="282"/>
            <ac:spMk id="11" creationId="{00000000-0000-0000-0000-000000000000}"/>
          </ac:spMkLst>
        </pc:spChg>
      </pc:sldChg>
      <pc:sldChg chg="modSp modNotes">
        <pc:chgData name="Selim Umit" userId="S::umit.s@northeastern.edu::fea207cf-96e5-4fa3-907e-a58d0ea8ddc6" providerId="AD" clId="Web-{1D42FC11-7F08-47B4-ADA5-A090502BA6CF}" dt="2022-04-19T15:56:03.637" v="126" actId="20577"/>
        <pc:sldMkLst>
          <pc:docMk/>
          <pc:sldMk cId="0" sldId="283"/>
        </pc:sldMkLst>
        <pc:spChg chg="mod">
          <ac:chgData name="Selim Umit" userId="S::umit.s@northeastern.edu::fea207cf-96e5-4fa3-907e-a58d0ea8ddc6" providerId="AD" clId="Web-{1D42FC11-7F08-47B4-ADA5-A090502BA6CF}" dt="2022-04-19T15:52:50.443" v="81" actId="20577"/>
          <ac:spMkLst>
            <pc:docMk/>
            <pc:sldMk cId="0" sldId="283"/>
            <ac:spMk id="9" creationId="{00000000-0000-0000-0000-000000000000}"/>
          </ac:spMkLst>
        </pc:spChg>
        <pc:spChg chg="mod">
          <ac:chgData name="Selim Umit" userId="S::umit.s@northeastern.edu::fea207cf-96e5-4fa3-907e-a58d0ea8ddc6" providerId="AD" clId="Web-{1D42FC11-7F08-47B4-ADA5-A090502BA6CF}" dt="2022-04-19T15:56:03.637" v="126" actId="20577"/>
          <ac:spMkLst>
            <pc:docMk/>
            <pc:sldMk cId="0" sldId="283"/>
            <ac:spMk id="10" creationId="{00000000-0000-0000-0000-000000000000}"/>
          </ac:spMkLst>
        </pc:spChg>
      </pc:sldChg>
      <pc:sldChg chg="modSp">
        <pc:chgData name="Selim Umit" userId="S::umit.s@northeastern.edu::fea207cf-96e5-4fa3-907e-a58d0ea8ddc6" providerId="AD" clId="Web-{1D42FC11-7F08-47B4-ADA5-A090502BA6CF}" dt="2022-04-19T15:55:57.386" v="124" actId="20577"/>
        <pc:sldMkLst>
          <pc:docMk/>
          <pc:sldMk cId="0" sldId="284"/>
        </pc:sldMkLst>
        <pc:spChg chg="mod">
          <ac:chgData name="Selim Umit" userId="S::umit.s@northeastern.edu::fea207cf-96e5-4fa3-907e-a58d0ea8ddc6" providerId="AD" clId="Web-{1D42FC11-7F08-47B4-ADA5-A090502BA6CF}" dt="2022-04-19T15:55:57.386" v="124" actId="20577"/>
          <ac:spMkLst>
            <pc:docMk/>
            <pc:sldMk cId="0" sldId="284"/>
            <ac:spMk id="9" creationId="{00000000-0000-0000-0000-000000000000}"/>
          </ac:spMkLst>
        </pc:spChg>
      </pc:sldChg>
      <pc:sldChg chg="modSp">
        <pc:chgData name="Selim Umit" userId="S::umit.s@northeastern.edu::fea207cf-96e5-4fa3-907e-a58d0ea8ddc6" providerId="AD" clId="Web-{1D42FC11-7F08-47B4-ADA5-A090502BA6CF}" dt="2022-04-19T15:55:46.120" v="119" actId="14100"/>
        <pc:sldMkLst>
          <pc:docMk/>
          <pc:sldMk cId="0" sldId="285"/>
        </pc:sldMkLst>
        <pc:spChg chg="mod">
          <ac:chgData name="Selim Umit" userId="S::umit.s@northeastern.edu::fea207cf-96e5-4fa3-907e-a58d0ea8ddc6" providerId="AD" clId="Web-{1D42FC11-7F08-47B4-ADA5-A090502BA6CF}" dt="2022-04-19T15:55:30.417" v="117" actId="20577"/>
          <ac:spMkLst>
            <pc:docMk/>
            <pc:sldMk cId="0" sldId="285"/>
            <ac:spMk id="9" creationId="{00000000-0000-0000-0000-000000000000}"/>
          </ac:spMkLst>
        </pc:spChg>
        <pc:spChg chg="mod">
          <ac:chgData name="Selim Umit" userId="S::umit.s@northeastern.edu::fea207cf-96e5-4fa3-907e-a58d0ea8ddc6" providerId="AD" clId="Web-{1D42FC11-7F08-47B4-ADA5-A090502BA6CF}" dt="2022-04-19T15:55:46.120" v="119" actId="14100"/>
          <ac:spMkLst>
            <pc:docMk/>
            <pc:sldMk cId="0" sldId="285"/>
            <ac:spMk id="10" creationId="{00000000-0000-0000-0000-000000000000}"/>
          </ac:spMkLst>
        </pc:spChg>
      </pc:sldChg>
      <pc:sldChg chg="addSp modSp">
        <pc:chgData name="Selim Umit" userId="S::umit.s@northeastern.edu::fea207cf-96e5-4fa3-907e-a58d0ea8ddc6" providerId="AD" clId="Web-{1D42FC11-7F08-47B4-ADA5-A090502BA6CF}" dt="2022-04-19T16:03:01.977" v="196" actId="1076"/>
        <pc:sldMkLst>
          <pc:docMk/>
          <pc:sldMk cId="2640487139" sldId="287"/>
        </pc:sldMkLst>
        <pc:picChg chg="add mod">
          <ac:chgData name="Selim Umit" userId="S::umit.s@northeastern.edu::fea207cf-96e5-4fa3-907e-a58d0ea8ddc6" providerId="AD" clId="Web-{1D42FC11-7F08-47B4-ADA5-A090502BA6CF}" dt="2022-04-19T16:01:12.317" v="188" actId="1076"/>
          <ac:picMkLst>
            <pc:docMk/>
            <pc:sldMk cId="2640487139" sldId="287"/>
            <ac:picMk id="7" creationId="{C21E3238-008F-53AD-2DB9-EF5E551A36BB}"/>
          </ac:picMkLst>
        </pc:picChg>
        <pc:picChg chg="mod">
          <ac:chgData name="Selim Umit" userId="S::umit.s@northeastern.edu::fea207cf-96e5-4fa3-907e-a58d0ea8ddc6" providerId="AD" clId="Web-{1D42FC11-7F08-47B4-ADA5-A090502BA6CF}" dt="2022-04-19T16:03:01.977" v="196" actId="1076"/>
          <ac:picMkLst>
            <pc:docMk/>
            <pc:sldMk cId="2640487139" sldId="287"/>
            <ac:picMk id="35" creationId="{AA128E73-37AF-47B1-8C71-9C579B13B59D}"/>
          </ac:picMkLst>
        </pc:picChg>
      </pc:sldChg>
    </pc:docChg>
  </pc:docChgLst>
  <pc:docChgLst>
    <pc:chgData name="Daniel Cone" userId="S::cone.d@northeastern.edu::7b5d45a6-8dd4-4f6b-9b97-dea698de99c8" providerId="AD" clId="Web-{C94EB7DE-8A30-4D7E-957A-653BB76AA0F6}"/>
    <pc:docChg chg="modSld">
      <pc:chgData name="Daniel Cone" userId="S::cone.d@northeastern.edu::7b5d45a6-8dd4-4f6b-9b97-dea698de99c8" providerId="AD" clId="Web-{C94EB7DE-8A30-4D7E-957A-653BB76AA0F6}" dt="2022-04-19T16:27:29.898" v="4"/>
      <pc:docMkLst>
        <pc:docMk/>
      </pc:docMkLst>
      <pc:sldChg chg="addSp delSp modSp">
        <pc:chgData name="Daniel Cone" userId="S::cone.d@northeastern.edu::7b5d45a6-8dd4-4f6b-9b97-dea698de99c8" providerId="AD" clId="Web-{C94EB7DE-8A30-4D7E-957A-653BB76AA0F6}" dt="2022-04-19T16:27:29.898" v="4"/>
        <pc:sldMkLst>
          <pc:docMk/>
          <pc:sldMk cId="2640487139" sldId="287"/>
        </pc:sldMkLst>
        <pc:picChg chg="del">
          <ac:chgData name="Daniel Cone" userId="S::cone.d@northeastern.edu::7b5d45a6-8dd4-4f6b-9b97-dea698de99c8" providerId="AD" clId="Web-{C94EB7DE-8A30-4D7E-957A-653BB76AA0F6}" dt="2022-04-19T16:26:56.194" v="0"/>
          <ac:picMkLst>
            <pc:docMk/>
            <pc:sldMk cId="2640487139" sldId="287"/>
            <ac:picMk id="8" creationId="{F6ADB7FA-260E-6155-BF14-0F0C9BA08428}"/>
          </ac:picMkLst>
        </pc:picChg>
        <pc:picChg chg="add del mod">
          <ac:chgData name="Daniel Cone" userId="S::cone.d@northeastern.edu::7b5d45a6-8dd4-4f6b-9b97-dea698de99c8" providerId="AD" clId="Web-{C94EB7DE-8A30-4D7E-957A-653BB76AA0F6}" dt="2022-04-19T16:27:29.898" v="4"/>
          <ac:picMkLst>
            <pc:docMk/>
            <pc:sldMk cId="2640487139" sldId="287"/>
            <ac:picMk id="9" creationId="{A87FF3B8-F3B0-5134-FB3C-F6C66007A6DD}"/>
          </ac:picMkLst>
        </pc:picChg>
      </pc:sldChg>
    </pc:docChg>
  </pc:docChgLst>
  <pc:docChgLst>
    <pc:chgData name="Daniel Cone" userId="S::cone.d@northeastern.edu::7b5d45a6-8dd4-4f6b-9b97-dea698de99c8" providerId="AD" clId="Web-{419C7240-0C60-4AA0-8FDB-B64F2FF5826D}"/>
    <pc:docChg chg="modSld sldOrd">
      <pc:chgData name="Daniel Cone" userId="S::cone.d@northeastern.edu::7b5d45a6-8dd4-4f6b-9b97-dea698de99c8" providerId="AD" clId="Web-{419C7240-0C60-4AA0-8FDB-B64F2FF5826D}" dt="2022-04-21T16:38:58.053" v="263"/>
      <pc:docMkLst>
        <pc:docMk/>
      </pc:docMkLst>
      <pc:sldChg chg="addSp ord">
        <pc:chgData name="Daniel Cone" userId="S::cone.d@northeastern.edu::7b5d45a6-8dd4-4f6b-9b97-dea698de99c8" providerId="AD" clId="Web-{419C7240-0C60-4AA0-8FDB-B64F2FF5826D}" dt="2022-04-21T16:38:58.053" v="263"/>
        <pc:sldMkLst>
          <pc:docMk/>
          <pc:sldMk cId="0" sldId="281"/>
        </pc:sldMkLst>
        <pc:spChg chg="add">
          <ac:chgData name="Daniel Cone" userId="S::cone.d@northeastern.edu::7b5d45a6-8dd4-4f6b-9b97-dea698de99c8" providerId="AD" clId="Web-{419C7240-0C60-4AA0-8FDB-B64F2FF5826D}" dt="2022-04-21T16:38:58.053" v="263"/>
          <ac:spMkLst>
            <pc:docMk/>
            <pc:sldMk cId="0" sldId="281"/>
            <ac:spMk id="16" creationId="{39D0A0FD-3411-2F62-72C7-0AAD561A4797}"/>
          </ac:spMkLst>
        </pc:spChg>
      </pc:sldChg>
      <pc:sldChg chg="ord">
        <pc:chgData name="Daniel Cone" userId="S::cone.d@northeastern.edu::7b5d45a6-8dd4-4f6b-9b97-dea698de99c8" providerId="AD" clId="Web-{419C7240-0C60-4AA0-8FDB-B64F2FF5826D}" dt="2022-04-21T16:37:00.952" v="261"/>
        <pc:sldMkLst>
          <pc:docMk/>
          <pc:sldMk cId="0" sldId="282"/>
        </pc:sldMkLst>
      </pc:sldChg>
      <pc:sldChg chg="addSp ord">
        <pc:chgData name="Daniel Cone" userId="S::cone.d@northeastern.edu::7b5d45a6-8dd4-4f6b-9b97-dea698de99c8" providerId="AD" clId="Web-{419C7240-0C60-4AA0-8FDB-B64F2FF5826D}" dt="2022-04-21T16:38:54.630" v="262"/>
        <pc:sldMkLst>
          <pc:docMk/>
          <pc:sldMk cId="0" sldId="283"/>
        </pc:sldMkLst>
        <pc:spChg chg="add">
          <ac:chgData name="Daniel Cone" userId="S::cone.d@northeastern.edu::7b5d45a6-8dd4-4f6b-9b97-dea698de99c8" providerId="AD" clId="Web-{419C7240-0C60-4AA0-8FDB-B64F2FF5826D}" dt="2022-04-21T16:38:54.630" v="262"/>
          <ac:spMkLst>
            <pc:docMk/>
            <pc:sldMk cId="0" sldId="283"/>
            <ac:spMk id="14" creationId="{91191749-4B12-6EB0-3E95-848EA6DDE32B}"/>
          </ac:spMkLst>
        </pc:spChg>
      </pc:sldChg>
      <pc:sldChg chg="addSp delSp modSp">
        <pc:chgData name="Daniel Cone" userId="S::cone.d@northeastern.edu::7b5d45a6-8dd4-4f6b-9b97-dea698de99c8" providerId="AD" clId="Web-{419C7240-0C60-4AA0-8FDB-B64F2FF5826D}" dt="2022-04-21T16:36:53.092" v="260" actId="20577"/>
        <pc:sldMkLst>
          <pc:docMk/>
          <pc:sldMk cId="4050863680" sldId="295"/>
        </pc:sldMkLst>
        <pc:spChg chg="add">
          <ac:chgData name="Daniel Cone" userId="S::cone.d@northeastern.edu::7b5d45a6-8dd4-4f6b-9b97-dea698de99c8" providerId="AD" clId="Web-{419C7240-0C60-4AA0-8FDB-B64F2FF5826D}" dt="2022-04-21T16:21:29.224" v="0"/>
          <ac:spMkLst>
            <pc:docMk/>
            <pc:sldMk cId="4050863680" sldId="295"/>
            <ac:spMk id="12" creationId="{E9DA4598-3364-3E2D-1147-7CAD20F1090A}"/>
          </ac:spMkLst>
        </pc:spChg>
        <pc:spChg chg="add del mod">
          <ac:chgData name="Daniel Cone" userId="S::cone.d@northeastern.edu::7b5d45a6-8dd4-4f6b-9b97-dea698de99c8" providerId="AD" clId="Web-{419C7240-0C60-4AA0-8FDB-B64F2FF5826D}" dt="2022-04-21T16:22:01.194" v="15" actId="20577"/>
          <ac:spMkLst>
            <pc:docMk/>
            <pc:sldMk cId="4050863680" sldId="295"/>
            <ac:spMk id="14" creationId="{75F36BE3-1DB4-292F-4194-72C745C934E7}"/>
          </ac:spMkLst>
        </pc:spChg>
        <pc:spChg chg="mod">
          <ac:chgData name="Daniel Cone" userId="S::cone.d@northeastern.edu::7b5d45a6-8dd4-4f6b-9b97-dea698de99c8" providerId="AD" clId="Web-{419C7240-0C60-4AA0-8FDB-B64F2FF5826D}" dt="2022-04-21T16:36:53.092" v="260" actId="20577"/>
          <ac:spMkLst>
            <pc:docMk/>
            <pc:sldMk cId="4050863680" sldId="295"/>
            <ac:spMk id="17" creationId="{A8730FA6-9692-43A6-8D81-6FD1CFBD4C14}"/>
          </ac:spMkLst>
        </pc:spChg>
        <pc:spChg chg="mod">
          <ac:chgData name="Daniel Cone" userId="S::cone.d@northeastern.edu::7b5d45a6-8dd4-4f6b-9b97-dea698de99c8" providerId="AD" clId="Web-{419C7240-0C60-4AA0-8FDB-B64F2FF5826D}" dt="2022-04-21T16:25:15.737" v="128" actId="20577"/>
          <ac:spMkLst>
            <pc:docMk/>
            <pc:sldMk cId="4050863680" sldId="295"/>
            <ac:spMk id="18" creationId="{C31ECFA4-66B4-48C8-AB1A-9A1C47C46881}"/>
          </ac:spMkLst>
        </pc:spChg>
        <pc:spChg chg="add del">
          <ac:chgData name="Daniel Cone" userId="S::cone.d@northeastern.edu::7b5d45a6-8dd4-4f6b-9b97-dea698de99c8" providerId="AD" clId="Web-{419C7240-0C60-4AA0-8FDB-B64F2FF5826D}" dt="2022-04-21T16:34:51.194" v="192"/>
          <ac:spMkLst>
            <pc:docMk/>
            <pc:sldMk cId="4050863680" sldId="295"/>
            <ac:spMk id="19" creationId="{76CCF72E-0548-929C-194B-4031197238E0}"/>
          </ac:spMkLst>
        </pc:spChg>
      </pc:sldChg>
    </pc:docChg>
  </pc:docChgLst>
  <pc:docChgLst>
    <pc:chgData name="Jason Kumar" userId="4a673512-3341-4c8c-b12e-32ffd414d37e" providerId="ADAL" clId="{47CA2BD2-15B3-4C87-96C1-557BD24AF9D2}"/>
    <pc:docChg chg="undo custSel modSld">
      <pc:chgData name="Jason Kumar" userId="4a673512-3341-4c8c-b12e-32ffd414d37e" providerId="ADAL" clId="{47CA2BD2-15B3-4C87-96C1-557BD24AF9D2}" dt="2022-04-20T02:04:26.598" v="2632"/>
      <pc:docMkLst>
        <pc:docMk/>
      </pc:docMkLst>
      <pc:sldChg chg="addSp delSp modSp modTransition modAnim">
        <pc:chgData name="Jason Kumar" userId="4a673512-3341-4c8c-b12e-32ffd414d37e" providerId="ADAL" clId="{47CA2BD2-15B3-4C87-96C1-557BD24AF9D2}" dt="2022-04-19T21:37:40.643" v="14"/>
        <pc:sldMkLst>
          <pc:docMk/>
          <pc:sldMk cId="0" sldId="256"/>
        </pc:sldMkLst>
        <pc:picChg chg="add del mod">
          <ac:chgData name="Jason Kumar" userId="4a673512-3341-4c8c-b12e-32ffd414d37e" providerId="ADAL" clId="{47CA2BD2-15B3-4C87-96C1-557BD24AF9D2}" dt="2022-04-19T21:37:29.442" v="13"/>
          <ac:picMkLst>
            <pc:docMk/>
            <pc:sldMk cId="0" sldId="256"/>
            <ac:picMk id="12" creationId="{0B4B4DAF-667B-416D-A7AD-B5CBE08DFCFB}"/>
          </ac:picMkLst>
        </pc:picChg>
        <pc:picChg chg="add mod">
          <ac:chgData name="Jason Kumar" userId="4a673512-3341-4c8c-b12e-32ffd414d37e" providerId="ADAL" clId="{47CA2BD2-15B3-4C87-96C1-557BD24AF9D2}" dt="2022-04-19T21:37:40.643" v="14"/>
          <ac:picMkLst>
            <pc:docMk/>
            <pc:sldMk cId="0" sldId="256"/>
            <ac:picMk id="13" creationId="{6C492A8C-8977-4F49-A90D-34636DA95D8D}"/>
          </ac:picMkLst>
        </pc:picChg>
      </pc:sldChg>
      <pc:sldChg chg="addSp delSp modSp modTransition modAnim">
        <pc:chgData name="Jason Kumar" userId="4a673512-3341-4c8c-b12e-32ffd414d37e" providerId="ADAL" clId="{47CA2BD2-15B3-4C87-96C1-557BD24AF9D2}" dt="2022-04-19T21:58:44.217" v="34"/>
        <pc:sldMkLst>
          <pc:docMk/>
          <pc:sldMk cId="0" sldId="257"/>
        </pc:sldMkLst>
        <pc:picChg chg="add del mod">
          <ac:chgData name="Jason Kumar" userId="4a673512-3341-4c8c-b12e-32ffd414d37e" providerId="ADAL" clId="{47CA2BD2-15B3-4C87-96C1-557BD24AF9D2}" dt="2022-04-19T21:57:49.097" v="29"/>
          <ac:picMkLst>
            <pc:docMk/>
            <pc:sldMk cId="0" sldId="257"/>
            <ac:picMk id="26" creationId="{B8C665BB-AFB3-4DBA-BC47-E39A084DFBBE}"/>
          </ac:picMkLst>
        </pc:picChg>
        <pc:picChg chg="add del mod">
          <ac:chgData name="Jason Kumar" userId="4a673512-3341-4c8c-b12e-32ffd414d37e" providerId="ADAL" clId="{47CA2BD2-15B3-4C87-96C1-557BD24AF9D2}" dt="2022-04-19T21:58:03.922" v="31"/>
          <ac:picMkLst>
            <pc:docMk/>
            <pc:sldMk cId="0" sldId="257"/>
            <ac:picMk id="27" creationId="{B93AC0D7-E580-434F-92A7-A92E8D1055AC}"/>
          </ac:picMkLst>
        </pc:picChg>
        <pc:picChg chg="add del mod">
          <ac:chgData name="Jason Kumar" userId="4a673512-3341-4c8c-b12e-32ffd414d37e" providerId="ADAL" clId="{47CA2BD2-15B3-4C87-96C1-557BD24AF9D2}" dt="2022-04-19T21:58:17.843" v="33"/>
          <ac:picMkLst>
            <pc:docMk/>
            <pc:sldMk cId="0" sldId="257"/>
            <ac:picMk id="28" creationId="{FFAA9C32-1685-4F05-9644-48FB51652AA8}"/>
          </ac:picMkLst>
        </pc:picChg>
        <pc:picChg chg="add mod">
          <ac:chgData name="Jason Kumar" userId="4a673512-3341-4c8c-b12e-32ffd414d37e" providerId="ADAL" clId="{47CA2BD2-15B3-4C87-96C1-557BD24AF9D2}" dt="2022-04-19T21:58:44.217" v="34"/>
          <ac:picMkLst>
            <pc:docMk/>
            <pc:sldMk cId="0" sldId="257"/>
            <ac:picMk id="29" creationId="{4884F9D7-80E7-4EAB-8ABD-BD906816BD50}"/>
          </ac:picMkLst>
        </pc:picChg>
      </pc:sldChg>
      <pc:sldChg chg="addSp delSp modSp modTransition modAnim modNotesTx">
        <pc:chgData name="Jason Kumar" userId="4a673512-3341-4c8c-b12e-32ffd414d37e" providerId="ADAL" clId="{47CA2BD2-15B3-4C87-96C1-557BD24AF9D2}" dt="2022-04-20T01:11:39.029" v="732"/>
        <pc:sldMkLst>
          <pc:docMk/>
          <pc:sldMk cId="0" sldId="258"/>
        </pc:sldMkLst>
        <pc:picChg chg="add del mod">
          <ac:chgData name="Jason Kumar" userId="4a673512-3341-4c8c-b12e-32ffd414d37e" providerId="ADAL" clId="{47CA2BD2-15B3-4C87-96C1-557BD24AF9D2}" dt="2022-04-20T01:07:28.353" v="725"/>
          <ac:picMkLst>
            <pc:docMk/>
            <pc:sldMk cId="0" sldId="258"/>
            <ac:picMk id="11" creationId="{B275A0BA-615F-46F3-9458-2791CECED67B}"/>
          </ac:picMkLst>
        </pc:picChg>
        <pc:picChg chg="add del mod">
          <ac:chgData name="Jason Kumar" userId="4a673512-3341-4c8c-b12e-32ffd414d37e" providerId="ADAL" clId="{47CA2BD2-15B3-4C87-96C1-557BD24AF9D2}" dt="2022-04-20T01:07:52.402" v="727"/>
          <ac:picMkLst>
            <pc:docMk/>
            <pc:sldMk cId="0" sldId="258"/>
            <ac:picMk id="12" creationId="{9379A52A-4314-49AD-9F54-2F5631CD4D3C}"/>
          </ac:picMkLst>
        </pc:picChg>
        <pc:picChg chg="add del mod">
          <ac:chgData name="Jason Kumar" userId="4a673512-3341-4c8c-b12e-32ffd414d37e" providerId="ADAL" clId="{47CA2BD2-15B3-4C87-96C1-557BD24AF9D2}" dt="2022-04-20T01:08:27.160" v="729"/>
          <ac:picMkLst>
            <pc:docMk/>
            <pc:sldMk cId="0" sldId="258"/>
            <ac:picMk id="13" creationId="{B7A132D0-2126-409E-B494-7DA189D14F01}"/>
          </ac:picMkLst>
        </pc:picChg>
        <pc:picChg chg="add del mod">
          <ac:chgData name="Jason Kumar" userId="4a673512-3341-4c8c-b12e-32ffd414d37e" providerId="ADAL" clId="{47CA2BD2-15B3-4C87-96C1-557BD24AF9D2}" dt="2022-04-20T01:09:44.464" v="731"/>
          <ac:picMkLst>
            <pc:docMk/>
            <pc:sldMk cId="0" sldId="258"/>
            <ac:picMk id="14" creationId="{C307C049-916A-4957-922B-D791F29E8AFB}"/>
          </ac:picMkLst>
        </pc:picChg>
        <pc:picChg chg="add mod">
          <ac:chgData name="Jason Kumar" userId="4a673512-3341-4c8c-b12e-32ffd414d37e" providerId="ADAL" clId="{47CA2BD2-15B3-4C87-96C1-557BD24AF9D2}" dt="2022-04-20T01:11:39.029" v="732"/>
          <ac:picMkLst>
            <pc:docMk/>
            <pc:sldMk cId="0" sldId="258"/>
            <ac:picMk id="15" creationId="{E277B416-8EC9-4325-81FB-A63ADE8A0849}"/>
          </ac:picMkLst>
        </pc:picChg>
      </pc:sldChg>
      <pc:sldChg chg="addSp delSp modSp modTransition modAnim modNotesTx">
        <pc:chgData name="Jason Kumar" userId="4a673512-3341-4c8c-b12e-32ffd414d37e" providerId="ADAL" clId="{47CA2BD2-15B3-4C87-96C1-557BD24AF9D2}" dt="2022-04-20T01:20:35.868" v="752"/>
        <pc:sldMkLst>
          <pc:docMk/>
          <pc:sldMk cId="0" sldId="259"/>
        </pc:sldMkLst>
        <pc:picChg chg="add del mod">
          <ac:chgData name="Jason Kumar" userId="4a673512-3341-4c8c-b12e-32ffd414d37e" providerId="ADAL" clId="{47CA2BD2-15B3-4C87-96C1-557BD24AF9D2}" dt="2022-04-20T01:16:47.073" v="737"/>
          <ac:picMkLst>
            <pc:docMk/>
            <pc:sldMk cId="0" sldId="259"/>
            <ac:picMk id="18" creationId="{8F143FF7-D513-4B37-824D-2F7090870A4C}"/>
          </ac:picMkLst>
        </pc:picChg>
        <pc:picChg chg="add del mod">
          <ac:chgData name="Jason Kumar" userId="4a673512-3341-4c8c-b12e-32ffd414d37e" providerId="ADAL" clId="{47CA2BD2-15B3-4C87-96C1-557BD24AF9D2}" dt="2022-04-20T01:17:02.188" v="739"/>
          <ac:picMkLst>
            <pc:docMk/>
            <pc:sldMk cId="0" sldId="259"/>
            <ac:picMk id="19" creationId="{18C1F5DA-35A2-4E3A-8ECB-AD992789F092}"/>
          </ac:picMkLst>
        </pc:picChg>
        <pc:picChg chg="add del mod">
          <ac:chgData name="Jason Kumar" userId="4a673512-3341-4c8c-b12e-32ffd414d37e" providerId="ADAL" clId="{47CA2BD2-15B3-4C87-96C1-557BD24AF9D2}" dt="2022-04-20T01:18:11.953" v="741"/>
          <ac:picMkLst>
            <pc:docMk/>
            <pc:sldMk cId="0" sldId="259"/>
            <ac:picMk id="20" creationId="{CA4E69EF-DC88-45C5-BFFE-B14A1AA02A74}"/>
          </ac:picMkLst>
        </pc:picChg>
        <pc:picChg chg="add del mod">
          <ac:chgData name="Jason Kumar" userId="4a673512-3341-4c8c-b12e-32ffd414d37e" providerId="ADAL" clId="{47CA2BD2-15B3-4C87-96C1-557BD24AF9D2}" dt="2022-04-20T01:18:33.584" v="743"/>
          <ac:picMkLst>
            <pc:docMk/>
            <pc:sldMk cId="0" sldId="259"/>
            <ac:picMk id="21" creationId="{54A7CF48-BAFF-40A3-B27C-3AA5D4A1A7F8}"/>
          </ac:picMkLst>
        </pc:picChg>
        <pc:picChg chg="add del mod">
          <ac:chgData name="Jason Kumar" userId="4a673512-3341-4c8c-b12e-32ffd414d37e" providerId="ADAL" clId="{47CA2BD2-15B3-4C87-96C1-557BD24AF9D2}" dt="2022-04-20T01:18:56.026" v="745"/>
          <ac:picMkLst>
            <pc:docMk/>
            <pc:sldMk cId="0" sldId="259"/>
            <ac:picMk id="22" creationId="{30EAF3BA-69A2-49F5-AF71-B112D8ECAEFD}"/>
          </ac:picMkLst>
        </pc:picChg>
        <pc:picChg chg="add del mod">
          <ac:chgData name="Jason Kumar" userId="4a673512-3341-4c8c-b12e-32ffd414d37e" providerId="ADAL" clId="{47CA2BD2-15B3-4C87-96C1-557BD24AF9D2}" dt="2022-04-20T01:19:03.398" v="747"/>
          <ac:picMkLst>
            <pc:docMk/>
            <pc:sldMk cId="0" sldId="259"/>
            <ac:picMk id="23" creationId="{EC8FB5A4-C378-4E04-8778-DF315EC4018B}"/>
          </ac:picMkLst>
        </pc:picChg>
        <pc:picChg chg="add del mod">
          <ac:chgData name="Jason Kumar" userId="4a673512-3341-4c8c-b12e-32ffd414d37e" providerId="ADAL" clId="{47CA2BD2-15B3-4C87-96C1-557BD24AF9D2}" dt="2022-04-20T01:19:17.049" v="749"/>
          <ac:picMkLst>
            <pc:docMk/>
            <pc:sldMk cId="0" sldId="259"/>
            <ac:picMk id="24" creationId="{869FAB64-4B59-4180-B9F9-C10564E3D56D}"/>
          </ac:picMkLst>
        </pc:picChg>
        <pc:picChg chg="add del mod">
          <ac:chgData name="Jason Kumar" userId="4a673512-3341-4c8c-b12e-32ffd414d37e" providerId="ADAL" clId="{47CA2BD2-15B3-4C87-96C1-557BD24AF9D2}" dt="2022-04-20T01:19:37.421" v="751"/>
          <ac:picMkLst>
            <pc:docMk/>
            <pc:sldMk cId="0" sldId="259"/>
            <ac:picMk id="25" creationId="{60263DEB-2ADF-48DC-B589-8C055C1FACFC}"/>
          </ac:picMkLst>
        </pc:picChg>
        <pc:picChg chg="add mod">
          <ac:chgData name="Jason Kumar" userId="4a673512-3341-4c8c-b12e-32ffd414d37e" providerId="ADAL" clId="{47CA2BD2-15B3-4C87-96C1-557BD24AF9D2}" dt="2022-04-20T01:20:35.868" v="752"/>
          <ac:picMkLst>
            <pc:docMk/>
            <pc:sldMk cId="0" sldId="259"/>
            <ac:picMk id="26" creationId="{459B8914-67AA-4AC9-912C-24FA7BB406D8}"/>
          </ac:picMkLst>
        </pc:picChg>
      </pc:sldChg>
      <pc:sldChg chg="addSp delSp modSp modTransition modAnim modNotesTx">
        <pc:chgData name="Jason Kumar" userId="4a673512-3341-4c8c-b12e-32ffd414d37e" providerId="ADAL" clId="{47CA2BD2-15B3-4C87-96C1-557BD24AF9D2}" dt="2022-04-20T01:50:17.176" v="1707"/>
        <pc:sldMkLst>
          <pc:docMk/>
          <pc:sldMk cId="0" sldId="260"/>
        </pc:sldMkLst>
        <pc:picChg chg="add del mod">
          <ac:chgData name="Jason Kumar" userId="4a673512-3341-4c8c-b12e-32ffd414d37e" providerId="ADAL" clId="{47CA2BD2-15B3-4C87-96C1-557BD24AF9D2}" dt="2022-04-20T01:48:50.009" v="1700"/>
          <ac:picMkLst>
            <pc:docMk/>
            <pc:sldMk cId="0" sldId="260"/>
            <ac:picMk id="14" creationId="{0670AE41-5890-4BF5-9506-957E00A1F3A2}"/>
          </ac:picMkLst>
        </pc:picChg>
        <pc:picChg chg="add del mod">
          <ac:chgData name="Jason Kumar" userId="4a673512-3341-4c8c-b12e-32ffd414d37e" providerId="ADAL" clId="{47CA2BD2-15B3-4C87-96C1-557BD24AF9D2}" dt="2022-04-20T01:49:08.612" v="1702"/>
          <ac:picMkLst>
            <pc:docMk/>
            <pc:sldMk cId="0" sldId="260"/>
            <ac:picMk id="15" creationId="{4D5AD7AE-B0CC-4AAA-A131-72C246BC6672}"/>
          </ac:picMkLst>
        </pc:picChg>
        <pc:picChg chg="add del mod">
          <ac:chgData name="Jason Kumar" userId="4a673512-3341-4c8c-b12e-32ffd414d37e" providerId="ADAL" clId="{47CA2BD2-15B3-4C87-96C1-557BD24AF9D2}" dt="2022-04-20T01:49:39.379" v="1704"/>
          <ac:picMkLst>
            <pc:docMk/>
            <pc:sldMk cId="0" sldId="260"/>
            <ac:picMk id="16" creationId="{12769134-6278-4B03-85E8-D4AD1C350D73}"/>
          </ac:picMkLst>
        </pc:picChg>
        <pc:picChg chg="add del mod">
          <ac:chgData name="Jason Kumar" userId="4a673512-3341-4c8c-b12e-32ffd414d37e" providerId="ADAL" clId="{47CA2BD2-15B3-4C87-96C1-557BD24AF9D2}" dt="2022-04-20T01:49:46.854" v="1706"/>
          <ac:picMkLst>
            <pc:docMk/>
            <pc:sldMk cId="0" sldId="260"/>
            <ac:picMk id="17" creationId="{9E24C3FF-82C7-4DC1-80B7-EC6B08688705}"/>
          </ac:picMkLst>
        </pc:picChg>
        <pc:picChg chg="add mod">
          <ac:chgData name="Jason Kumar" userId="4a673512-3341-4c8c-b12e-32ffd414d37e" providerId="ADAL" clId="{47CA2BD2-15B3-4C87-96C1-557BD24AF9D2}" dt="2022-04-20T01:50:17.176" v="1707"/>
          <ac:picMkLst>
            <pc:docMk/>
            <pc:sldMk cId="0" sldId="260"/>
            <ac:picMk id="18" creationId="{E75567FA-AD4D-4439-8BD7-6B866237C69C}"/>
          </ac:picMkLst>
        </pc:picChg>
      </pc:sldChg>
      <pc:sldChg chg="addSp delSp modSp mod modTransition modAnim modNotesTx">
        <pc:chgData name="Jason Kumar" userId="4a673512-3341-4c8c-b12e-32ffd414d37e" providerId="ADAL" clId="{47CA2BD2-15B3-4C87-96C1-557BD24AF9D2}" dt="2022-04-20T02:04:26.598" v="2632"/>
        <pc:sldMkLst>
          <pc:docMk/>
          <pc:sldMk cId="0" sldId="261"/>
        </pc:sldMkLst>
        <pc:spChg chg="mod">
          <ac:chgData name="Jason Kumar" userId="4a673512-3341-4c8c-b12e-32ffd414d37e" providerId="ADAL" clId="{47CA2BD2-15B3-4C87-96C1-557BD24AF9D2}" dt="2022-04-20T01:51:45.083" v="2040" actId="15"/>
          <ac:spMkLst>
            <pc:docMk/>
            <pc:sldMk cId="0" sldId="261"/>
            <ac:spMk id="9" creationId="{00000000-0000-0000-0000-000000000000}"/>
          </ac:spMkLst>
        </pc:spChg>
        <pc:picChg chg="add del mod">
          <ac:chgData name="Jason Kumar" userId="4a673512-3341-4c8c-b12e-32ffd414d37e" providerId="ADAL" clId="{47CA2BD2-15B3-4C87-96C1-557BD24AF9D2}" dt="2022-04-20T02:00:19.404" v="2625"/>
          <ac:picMkLst>
            <pc:docMk/>
            <pc:sldMk cId="0" sldId="261"/>
            <ac:picMk id="12" creationId="{A3D4098B-E7F4-4C70-9D74-C8CFFA506212}"/>
          </ac:picMkLst>
        </pc:picChg>
        <pc:picChg chg="add del mod">
          <ac:chgData name="Jason Kumar" userId="4a673512-3341-4c8c-b12e-32ffd414d37e" providerId="ADAL" clId="{47CA2BD2-15B3-4C87-96C1-557BD24AF9D2}" dt="2022-04-20T02:00:50.044" v="2627"/>
          <ac:picMkLst>
            <pc:docMk/>
            <pc:sldMk cId="0" sldId="261"/>
            <ac:picMk id="13" creationId="{BDD5B7C4-1DE8-4CB6-BDC8-6D25CA070A85}"/>
          </ac:picMkLst>
        </pc:picChg>
        <pc:picChg chg="add del mod">
          <ac:chgData name="Jason Kumar" userId="4a673512-3341-4c8c-b12e-32ffd414d37e" providerId="ADAL" clId="{47CA2BD2-15B3-4C87-96C1-557BD24AF9D2}" dt="2022-04-20T02:02:06.174" v="2629"/>
          <ac:picMkLst>
            <pc:docMk/>
            <pc:sldMk cId="0" sldId="261"/>
            <ac:picMk id="14" creationId="{4801D6A7-F934-485E-BDB4-DEBB6D614407}"/>
          </ac:picMkLst>
        </pc:picChg>
        <pc:picChg chg="add del mod">
          <ac:chgData name="Jason Kumar" userId="4a673512-3341-4c8c-b12e-32ffd414d37e" providerId="ADAL" clId="{47CA2BD2-15B3-4C87-96C1-557BD24AF9D2}" dt="2022-04-20T02:02:18.505" v="2631"/>
          <ac:picMkLst>
            <pc:docMk/>
            <pc:sldMk cId="0" sldId="261"/>
            <ac:picMk id="15" creationId="{59E3AFCE-0E6B-49AF-AA09-81DD0E7058D9}"/>
          </ac:picMkLst>
        </pc:picChg>
        <pc:picChg chg="add mod">
          <ac:chgData name="Jason Kumar" userId="4a673512-3341-4c8c-b12e-32ffd414d37e" providerId="ADAL" clId="{47CA2BD2-15B3-4C87-96C1-557BD24AF9D2}" dt="2022-04-20T02:04:26.598" v="2632"/>
          <ac:picMkLst>
            <pc:docMk/>
            <pc:sldMk cId="0" sldId="261"/>
            <ac:picMk id="16" creationId="{0BE86DF4-FF40-48D9-B6F0-16D8706DC03F}"/>
          </ac:picMkLst>
        </pc:picChg>
      </pc:sldChg>
      <pc:sldChg chg="addSp delSp modSp mod modTransition modAnim">
        <pc:chgData name="Jason Kumar" userId="4a673512-3341-4c8c-b12e-32ffd414d37e" providerId="ADAL" clId="{47CA2BD2-15B3-4C87-96C1-557BD24AF9D2}" dt="2022-04-19T21:57:04.693" v="27"/>
        <pc:sldMkLst>
          <pc:docMk/>
          <pc:sldMk cId="2640487139" sldId="287"/>
        </pc:sldMkLst>
        <pc:picChg chg="add del mod">
          <ac:chgData name="Jason Kumar" userId="4a673512-3341-4c8c-b12e-32ffd414d37e" providerId="ADAL" clId="{47CA2BD2-15B3-4C87-96C1-557BD24AF9D2}" dt="2022-04-19T21:44:54.439" v="16"/>
          <ac:picMkLst>
            <pc:docMk/>
            <pc:sldMk cId="2640487139" sldId="287"/>
            <ac:picMk id="9" creationId="{496EF833-ADDE-40A5-BF1F-9D18D2CD64F1}"/>
          </ac:picMkLst>
        </pc:picChg>
        <pc:picChg chg="add del mod">
          <ac:chgData name="Jason Kumar" userId="4a673512-3341-4c8c-b12e-32ffd414d37e" providerId="ADAL" clId="{47CA2BD2-15B3-4C87-96C1-557BD24AF9D2}" dt="2022-04-19T18:49:24.860" v="10" actId="478"/>
          <ac:picMkLst>
            <pc:docMk/>
            <pc:sldMk cId="2640487139" sldId="287"/>
            <ac:picMk id="10" creationId="{246AE31A-B95C-45CC-A2A0-7FB20FC655AC}"/>
          </ac:picMkLst>
        </pc:picChg>
        <pc:picChg chg="add del mod">
          <ac:chgData name="Jason Kumar" userId="4a673512-3341-4c8c-b12e-32ffd414d37e" providerId="ADAL" clId="{47CA2BD2-15B3-4C87-96C1-557BD24AF9D2}" dt="2022-04-19T21:45:03.953" v="18"/>
          <ac:picMkLst>
            <pc:docMk/>
            <pc:sldMk cId="2640487139" sldId="287"/>
            <ac:picMk id="10" creationId="{625D3B6A-B671-4D1C-94B4-CE52392D90B5}"/>
          </ac:picMkLst>
        </pc:picChg>
        <pc:picChg chg="add del mod">
          <ac:chgData name="Jason Kumar" userId="4a673512-3341-4c8c-b12e-32ffd414d37e" providerId="ADAL" clId="{47CA2BD2-15B3-4C87-96C1-557BD24AF9D2}" dt="2022-04-19T21:45:17.766" v="20"/>
          <ac:picMkLst>
            <pc:docMk/>
            <pc:sldMk cId="2640487139" sldId="287"/>
            <ac:picMk id="12" creationId="{2AA5B60F-76D4-4E91-9FCA-EE9481D43D9B}"/>
          </ac:picMkLst>
        </pc:picChg>
        <pc:picChg chg="add del">
          <ac:chgData name="Jason Kumar" userId="4a673512-3341-4c8c-b12e-32ffd414d37e" providerId="ADAL" clId="{47CA2BD2-15B3-4C87-96C1-557BD24AF9D2}" dt="2022-04-19T18:49:03.364" v="7" actId="478"/>
          <ac:picMkLst>
            <pc:docMk/>
            <pc:sldMk cId="2640487139" sldId="287"/>
            <ac:picMk id="12" creationId="{845DFAC6-1177-40A9-A868-CA448346C464}"/>
          </ac:picMkLst>
        </pc:picChg>
        <pc:picChg chg="add del mod">
          <ac:chgData name="Jason Kumar" userId="4a673512-3341-4c8c-b12e-32ffd414d37e" providerId="ADAL" clId="{47CA2BD2-15B3-4C87-96C1-557BD24AF9D2}" dt="2022-04-19T21:55:39.832" v="22"/>
          <ac:picMkLst>
            <pc:docMk/>
            <pc:sldMk cId="2640487139" sldId="287"/>
            <ac:picMk id="13" creationId="{8FBB8758-5B79-427F-9D50-9968C324669B}"/>
          </ac:picMkLst>
        </pc:picChg>
        <pc:picChg chg="add del mod">
          <ac:chgData name="Jason Kumar" userId="4a673512-3341-4c8c-b12e-32ffd414d37e" providerId="ADAL" clId="{47CA2BD2-15B3-4C87-96C1-557BD24AF9D2}" dt="2022-04-19T21:56:18.777" v="24"/>
          <ac:picMkLst>
            <pc:docMk/>
            <pc:sldMk cId="2640487139" sldId="287"/>
            <ac:picMk id="14" creationId="{78D81085-AE1E-4B37-BE59-87CDB1747688}"/>
          </ac:picMkLst>
        </pc:picChg>
        <pc:picChg chg="add del mod">
          <ac:chgData name="Jason Kumar" userId="4a673512-3341-4c8c-b12e-32ffd414d37e" providerId="ADAL" clId="{47CA2BD2-15B3-4C87-96C1-557BD24AF9D2}" dt="2022-04-19T21:56:50.207" v="26"/>
          <ac:picMkLst>
            <pc:docMk/>
            <pc:sldMk cId="2640487139" sldId="287"/>
            <ac:picMk id="15" creationId="{0AB35C30-731A-42DE-831C-7CCB24B2BA28}"/>
          </ac:picMkLst>
        </pc:picChg>
        <pc:picChg chg="mod">
          <ac:chgData name="Jason Kumar" userId="4a673512-3341-4c8c-b12e-32ffd414d37e" providerId="ADAL" clId="{47CA2BD2-15B3-4C87-96C1-557BD24AF9D2}" dt="2022-04-19T18:49:32.217" v="11" actId="14826"/>
          <ac:picMkLst>
            <pc:docMk/>
            <pc:sldMk cId="2640487139" sldId="287"/>
            <ac:picMk id="16" creationId="{EAA57B4D-0FB6-71E2-EFCF-1050A096E629}"/>
          </ac:picMkLst>
        </pc:picChg>
        <pc:picChg chg="add mod">
          <ac:chgData name="Jason Kumar" userId="4a673512-3341-4c8c-b12e-32ffd414d37e" providerId="ADAL" clId="{47CA2BD2-15B3-4C87-96C1-557BD24AF9D2}" dt="2022-04-19T21:57:04.693" v="27"/>
          <ac:picMkLst>
            <pc:docMk/>
            <pc:sldMk cId="2640487139" sldId="287"/>
            <ac:picMk id="17" creationId="{266BCFB0-7B8F-423D-A2FF-0576364B0AA4}"/>
          </ac:picMkLst>
        </pc:picChg>
      </pc:sldChg>
    </pc:docChg>
  </pc:docChgLst>
  <pc:docChgLst>
    <pc:chgData name="Christian Etherton" userId="64794972-6696-4658-98b4-bbcf83e7ef19" providerId="ADAL" clId="{E9E95A9E-4974-4DB2-A5CE-61CB446695E4}"/>
    <pc:docChg chg="undo custSel addSld delSld modSld sldOrd">
      <pc:chgData name="Christian Etherton" userId="64794972-6696-4658-98b4-bbcf83e7ef19" providerId="ADAL" clId="{E9E95A9E-4974-4DB2-A5CE-61CB446695E4}" dt="2022-04-21T17:24:21.666" v="1159"/>
      <pc:docMkLst>
        <pc:docMk/>
      </pc:docMkLst>
      <pc:sldChg chg="delSp modSp mod delCm">
        <pc:chgData name="Christian Etherton" userId="64794972-6696-4658-98b4-bbcf83e7ef19" providerId="ADAL" clId="{E9E95A9E-4974-4DB2-A5CE-61CB446695E4}" dt="2022-04-21T17:11:19.523" v="1139" actId="1035"/>
        <pc:sldMkLst>
          <pc:docMk/>
          <pc:sldMk cId="0" sldId="257"/>
        </pc:sldMkLst>
        <pc:spChg chg="mod">
          <ac:chgData name="Christian Etherton" userId="64794972-6696-4658-98b4-bbcf83e7ef19" providerId="ADAL" clId="{E9E95A9E-4974-4DB2-A5CE-61CB446695E4}" dt="2022-04-21T17:08:55.109" v="1000" actId="1035"/>
          <ac:spMkLst>
            <pc:docMk/>
            <pc:sldMk cId="0" sldId="257"/>
            <ac:spMk id="7" creationId="{00000000-0000-0000-0000-000000000000}"/>
          </ac:spMkLst>
        </pc:spChg>
        <pc:spChg chg="mod">
          <ac:chgData name="Christian Etherton" userId="64794972-6696-4658-98b4-bbcf83e7ef19" providerId="ADAL" clId="{E9E95A9E-4974-4DB2-A5CE-61CB446695E4}" dt="2022-04-21T17:11:08.422" v="1085" actId="20577"/>
          <ac:spMkLst>
            <pc:docMk/>
            <pc:sldMk cId="0" sldId="257"/>
            <ac:spMk id="8" creationId="{00000000-0000-0000-0000-000000000000}"/>
          </ac:spMkLst>
        </pc:spChg>
        <pc:spChg chg="del mod">
          <ac:chgData name="Christian Etherton" userId="64794972-6696-4658-98b4-bbcf83e7ef19" providerId="ADAL" clId="{E9E95A9E-4974-4DB2-A5CE-61CB446695E4}" dt="2022-04-21T17:07:52.674" v="949" actId="478"/>
          <ac:spMkLst>
            <pc:docMk/>
            <pc:sldMk cId="0" sldId="257"/>
            <ac:spMk id="9" creationId="{00000000-0000-0000-0000-000000000000}"/>
          </ac:spMkLst>
        </pc:spChg>
        <pc:spChg chg="mod">
          <ac:chgData name="Christian Etherton" userId="64794972-6696-4658-98b4-bbcf83e7ef19" providerId="ADAL" clId="{E9E95A9E-4974-4DB2-A5CE-61CB446695E4}" dt="2022-04-21T17:09:10.714" v="1024" actId="1035"/>
          <ac:spMkLst>
            <pc:docMk/>
            <pc:sldMk cId="0" sldId="257"/>
            <ac:spMk id="10" creationId="{00000000-0000-0000-0000-000000000000}"/>
          </ac:spMkLst>
        </pc:spChg>
        <pc:spChg chg="mod">
          <ac:chgData name="Christian Etherton" userId="64794972-6696-4658-98b4-bbcf83e7ef19" providerId="ADAL" clId="{E9E95A9E-4974-4DB2-A5CE-61CB446695E4}" dt="2022-04-21T17:08:55.109" v="1000" actId="1035"/>
          <ac:spMkLst>
            <pc:docMk/>
            <pc:sldMk cId="0" sldId="257"/>
            <ac:spMk id="11" creationId="{00000000-0000-0000-0000-000000000000}"/>
          </ac:spMkLst>
        </pc:spChg>
        <pc:spChg chg="mod">
          <ac:chgData name="Christian Etherton" userId="64794972-6696-4658-98b4-bbcf83e7ef19" providerId="ADAL" clId="{E9E95A9E-4974-4DB2-A5CE-61CB446695E4}" dt="2022-04-21T17:08:55.109" v="1000" actId="1035"/>
          <ac:spMkLst>
            <pc:docMk/>
            <pc:sldMk cId="0" sldId="257"/>
            <ac:spMk id="12" creationId="{00000000-0000-0000-0000-000000000000}"/>
          </ac:spMkLst>
        </pc:spChg>
        <pc:spChg chg="mod">
          <ac:chgData name="Christian Etherton" userId="64794972-6696-4658-98b4-bbcf83e7ef19" providerId="ADAL" clId="{E9E95A9E-4974-4DB2-A5CE-61CB446695E4}" dt="2022-04-21T17:08:55.109" v="1000" actId="1035"/>
          <ac:spMkLst>
            <pc:docMk/>
            <pc:sldMk cId="0" sldId="257"/>
            <ac:spMk id="13" creationId="{00000000-0000-0000-0000-000000000000}"/>
          </ac:spMkLst>
        </pc:spChg>
        <pc:spChg chg="del">
          <ac:chgData name="Christian Etherton" userId="64794972-6696-4658-98b4-bbcf83e7ef19" providerId="ADAL" clId="{E9E95A9E-4974-4DB2-A5CE-61CB446695E4}" dt="2022-04-21T17:07:52.674" v="949" actId="478"/>
          <ac:spMkLst>
            <pc:docMk/>
            <pc:sldMk cId="0" sldId="257"/>
            <ac:spMk id="14" creationId="{00000000-0000-0000-0000-000000000000}"/>
          </ac:spMkLst>
        </pc:spChg>
        <pc:spChg chg="mod">
          <ac:chgData name="Christian Etherton" userId="64794972-6696-4658-98b4-bbcf83e7ef19" providerId="ADAL" clId="{E9E95A9E-4974-4DB2-A5CE-61CB446695E4}" dt="2022-04-21T17:09:22.748" v="1030" actId="20577"/>
          <ac:spMkLst>
            <pc:docMk/>
            <pc:sldMk cId="0" sldId="257"/>
            <ac:spMk id="15" creationId="{00000000-0000-0000-0000-000000000000}"/>
          </ac:spMkLst>
        </pc:spChg>
        <pc:spChg chg="mod">
          <ac:chgData name="Christian Etherton" userId="64794972-6696-4658-98b4-bbcf83e7ef19" providerId="ADAL" clId="{E9E95A9E-4974-4DB2-A5CE-61CB446695E4}" dt="2022-04-21T17:08:55.109" v="1000" actId="1035"/>
          <ac:spMkLst>
            <pc:docMk/>
            <pc:sldMk cId="0" sldId="257"/>
            <ac:spMk id="16" creationId="{00000000-0000-0000-0000-000000000000}"/>
          </ac:spMkLst>
        </pc:spChg>
        <pc:spChg chg="mod">
          <ac:chgData name="Christian Etherton" userId="64794972-6696-4658-98b4-bbcf83e7ef19" providerId="ADAL" clId="{E9E95A9E-4974-4DB2-A5CE-61CB446695E4}" dt="2022-04-21T17:09:10.714" v="1024" actId="1035"/>
          <ac:spMkLst>
            <pc:docMk/>
            <pc:sldMk cId="0" sldId="257"/>
            <ac:spMk id="17" creationId="{00000000-0000-0000-0000-000000000000}"/>
          </ac:spMkLst>
        </pc:spChg>
        <pc:spChg chg="mod">
          <ac:chgData name="Christian Etherton" userId="64794972-6696-4658-98b4-bbcf83e7ef19" providerId="ADAL" clId="{E9E95A9E-4974-4DB2-A5CE-61CB446695E4}" dt="2022-04-21T17:08:55.109" v="1000" actId="1035"/>
          <ac:spMkLst>
            <pc:docMk/>
            <pc:sldMk cId="0" sldId="257"/>
            <ac:spMk id="18" creationId="{00000000-0000-0000-0000-000000000000}"/>
          </ac:spMkLst>
        </pc:spChg>
        <pc:spChg chg="del mod">
          <ac:chgData name="Christian Etherton" userId="64794972-6696-4658-98b4-bbcf83e7ef19" providerId="ADAL" clId="{E9E95A9E-4974-4DB2-A5CE-61CB446695E4}" dt="2022-04-21T17:07:52.674" v="949" actId="478"/>
          <ac:spMkLst>
            <pc:docMk/>
            <pc:sldMk cId="0" sldId="257"/>
            <ac:spMk id="19" creationId="{00000000-0000-0000-0000-000000000000}"/>
          </ac:spMkLst>
        </pc:spChg>
        <pc:spChg chg="mod">
          <ac:chgData name="Christian Etherton" userId="64794972-6696-4658-98b4-bbcf83e7ef19" providerId="ADAL" clId="{E9E95A9E-4974-4DB2-A5CE-61CB446695E4}" dt="2022-04-21T17:08:55.109" v="1000" actId="1035"/>
          <ac:spMkLst>
            <pc:docMk/>
            <pc:sldMk cId="0" sldId="257"/>
            <ac:spMk id="20" creationId="{00000000-0000-0000-0000-000000000000}"/>
          </ac:spMkLst>
        </pc:spChg>
        <pc:spChg chg="mod">
          <ac:chgData name="Christian Etherton" userId="64794972-6696-4658-98b4-bbcf83e7ef19" providerId="ADAL" clId="{E9E95A9E-4974-4DB2-A5CE-61CB446695E4}" dt="2022-04-21T17:09:02.234" v="1018" actId="1038"/>
          <ac:spMkLst>
            <pc:docMk/>
            <pc:sldMk cId="0" sldId="257"/>
            <ac:spMk id="21" creationId="{00000000-0000-0000-0000-000000000000}"/>
          </ac:spMkLst>
        </pc:spChg>
        <pc:spChg chg="mod">
          <ac:chgData name="Christian Etherton" userId="64794972-6696-4658-98b4-bbcf83e7ef19" providerId="ADAL" clId="{E9E95A9E-4974-4DB2-A5CE-61CB446695E4}" dt="2022-04-21T17:08:55.109" v="1000" actId="1035"/>
          <ac:spMkLst>
            <pc:docMk/>
            <pc:sldMk cId="0" sldId="257"/>
            <ac:spMk id="22" creationId="{00000000-0000-0000-0000-000000000000}"/>
          </ac:spMkLst>
        </pc:spChg>
        <pc:spChg chg="mod">
          <ac:chgData name="Christian Etherton" userId="64794972-6696-4658-98b4-bbcf83e7ef19" providerId="ADAL" clId="{E9E95A9E-4974-4DB2-A5CE-61CB446695E4}" dt="2022-04-21T17:09:18.999" v="1029" actId="1036"/>
          <ac:spMkLst>
            <pc:docMk/>
            <pc:sldMk cId="0" sldId="257"/>
            <ac:spMk id="23" creationId="{00000000-0000-0000-0000-000000000000}"/>
          </ac:spMkLst>
        </pc:spChg>
        <pc:spChg chg="mod">
          <ac:chgData name="Christian Etherton" userId="64794972-6696-4658-98b4-bbcf83e7ef19" providerId="ADAL" clId="{E9E95A9E-4974-4DB2-A5CE-61CB446695E4}" dt="2022-04-21T17:09:18.999" v="1029" actId="1036"/>
          <ac:spMkLst>
            <pc:docMk/>
            <pc:sldMk cId="0" sldId="257"/>
            <ac:spMk id="24" creationId="{00000000-0000-0000-0000-000000000000}"/>
          </ac:spMkLst>
        </pc:spChg>
        <pc:spChg chg="mod">
          <ac:chgData name="Christian Etherton" userId="64794972-6696-4658-98b4-bbcf83e7ef19" providerId="ADAL" clId="{E9E95A9E-4974-4DB2-A5CE-61CB446695E4}" dt="2022-04-21T17:09:29.458" v="1031" actId="20577"/>
          <ac:spMkLst>
            <pc:docMk/>
            <pc:sldMk cId="0" sldId="257"/>
            <ac:spMk id="25" creationId="{00000000-0000-0000-0000-000000000000}"/>
          </ac:spMkLst>
        </pc:spChg>
        <pc:picChg chg="mod">
          <ac:chgData name="Christian Etherton" userId="64794972-6696-4658-98b4-bbcf83e7ef19" providerId="ADAL" clId="{E9E95A9E-4974-4DB2-A5CE-61CB446695E4}" dt="2022-04-21T17:11:19.523" v="1139" actId="1035"/>
          <ac:picMkLst>
            <pc:docMk/>
            <pc:sldMk cId="0" sldId="257"/>
            <ac:picMk id="28" creationId="{2AD402A6-0AF8-442F-8C61-3323BFABCF4B}"/>
          </ac:picMkLst>
        </pc:picChg>
        <pc:picChg chg="mod">
          <ac:chgData name="Christian Etherton" userId="64794972-6696-4658-98b4-bbcf83e7ef19" providerId="ADAL" clId="{E9E95A9E-4974-4DB2-A5CE-61CB446695E4}" dt="2022-04-21T17:11:14.753" v="1128" actId="1038"/>
          <ac:picMkLst>
            <pc:docMk/>
            <pc:sldMk cId="0" sldId="257"/>
            <ac:picMk id="30" creationId="{CD1BC7B3-C5BB-4A5F-B394-F397944188B0}"/>
          </ac:picMkLst>
        </pc:picChg>
      </pc:sldChg>
      <pc:sldChg chg="delSp modSp mod delAnim">
        <pc:chgData name="Christian Etherton" userId="64794972-6696-4658-98b4-bbcf83e7ef19" providerId="ADAL" clId="{E9E95A9E-4974-4DB2-A5CE-61CB446695E4}" dt="2022-04-21T17:10:19.582" v="1069" actId="1035"/>
        <pc:sldMkLst>
          <pc:docMk/>
          <pc:sldMk cId="0" sldId="258"/>
        </pc:sldMkLst>
        <pc:spChg chg="mod">
          <ac:chgData name="Christian Etherton" userId="64794972-6696-4658-98b4-bbcf83e7ef19" providerId="ADAL" clId="{E9E95A9E-4974-4DB2-A5CE-61CB446695E4}" dt="2022-04-21T14:59:15.067" v="72" actId="20577"/>
          <ac:spMkLst>
            <pc:docMk/>
            <pc:sldMk cId="0" sldId="258"/>
            <ac:spMk id="7" creationId="{00000000-0000-0000-0000-000000000000}"/>
          </ac:spMkLst>
        </pc:spChg>
        <pc:grpChg chg="mod">
          <ac:chgData name="Christian Etherton" userId="64794972-6696-4658-98b4-bbcf83e7ef19" providerId="ADAL" clId="{E9E95A9E-4974-4DB2-A5CE-61CB446695E4}" dt="2022-04-21T17:10:19.582" v="1069" actId="1035"/>
          <ac:grpSpMkLst>
            <pc:docMk/>
            <pc:sldMk cId="0" sldId="258"/>
            <ac:grpSpMk id="4" creationId="{00000000-0000-0000-0000-000000000000}"/>
          </ac:grpSpMkLst>
        </pc:grpChg>
        <pc:picChg chg="del">
          <ac:chgData name="Christian Etherton" userId="64794972-6696-4658-98b4-bbcf83e7ef19" providerId="ADAL" clId="{E9E95A9E-4974-4DB2-A5CE-61CB446695E4}" dt="2022-04-21T15:11:22.323" v="238" actId="478"/>
          <ac:picMkLst>
            <pc:docMk/>
            <pc:sldMk cId="0" sldId="258"/>
            <ac:picMk id="15" creationId="{E277B416-8EC9-4325-81FB-A63ADE8A0849}"/>
          </ac:picMkLst>
        </pc:picChg>
      </pc:sldChg>
      <pc:sldChg chg="delSp modSp mod delAnim">
        <pc:chgData name="Christian Etherton" userId="64794972-6696-4658-98b4-bbcf83e7ef19" providerId="ADAL" clId="{E9E95A9E-4974-4DB2-A5CE-61CB446695E4}" dt="2022-04-21T15:11:31.845" v="239" actId="478"/>
        <pc:sldMkLst>
          <pc:docMk/>
          <pc:sldMk cId="0" sldId="259"/>
        </pc:sldMkLst>
        <pc:spChg chg="mod">
          <ac:chgData name="Christian Etherton" userId="64794972-6696-4658-98b4-bbcf83e7ef19" providerId="ADAL" clId="{E9E95A9E-4974-4DB2-A5CE-61CB446695E4}" dt="2022-04-21T14:59:09.583" v="71" actId="20577"/>
          <ac:spMkLst>
            <pc:docMk/>
            <pc:sldMk cId="0" sldId="259"/>
            <ac:spMk id="7" creationId="{00000000-0000-0000-0000-000000000000}"/>
          </ac:spMkLst>
        </pc:spChg>
        <pc:picChg chg="del">
          <ac:chgData name="Christian Etherton" userId="64794972-6696-4658-98b4-bbcf83e7ef19" providerId="ADAL" clId="{E9E95A9E-4974-4DB2-A5CE-61CB446695E4}" dt="2022-04-21T15:11:31.845" v="239" actId="478"/>
          <ac:picMkLst>
            <pc:docMk/>
            <pc:sldMk cId="0" sldId="259"/>
            <ac:picMk id="26" creationId="{459B8914-67AA-4AC9-912C-24FA7BB406D8}"/>
          </ac:picMkLst>
        </pc:picChg>
      </pc:sldChg>
      <pc:sldChg chg="addSp delSp modSp mod delAnim">
        <pc:chgData name="Christian Etherton" userId="64794972-6696-4658-98b4-bbcf83e7ef19" providerId="ADAL" clId="{E9E95A9E-4974-4DB2-A5CE-61CB446695E4}" dt="2022-04-21T15:12:41.493" v="242" actId="478"/>
        <pc:sldMkLst>
          <pc:docMk/>
          <pc:sldMk cId="0" sldId="260"/>
        </pc:sldMkLst>
        <pc:spChg chg="mod">
          <ac:chgData name="Christian Etherton" userId="64794972-6696-4658-98b4-bbcf83e7ef19" providerId="ADAL" clId="{E9E95A9E-4974-4DB2-A5CE-61CB446695E4}" dt="2022-04-21T15:11:06.632" v="237" actId="20577"/>
          <ac:spMkLst>
            <pc:docMk/>
            <pc:sldMk cId="0" sldId="260"/>
            <ac:spMk id="7" creationId="{00000000-0000-0000-0000-000000000000}"/>
          </ac:spMkLst>
        </pc:spChg>
        <pc:spChg chg="mod">
          <ac:chgData name="Christian Etherton" userId="64794972-6696-4658-98b4-bbcf83e7ef19" providerId="ADAL" clId="{E9E95A9E-4974-4DB2-A5CE-61CB446695E4}" dt="2022-04-21T15:04:59.457" v="157" actId="20577"/>
          <ac:spMkLst>
            <pc:docMk/>
            <pc:sldMk cId="0" sldId="260"/>
            <ac:spMk id="10" creationId="{00000000-0000-0000-0000-000000000000}"/>
          </ac:spMkLst>
        </pc:spChg>
        <pc:spChg chg="add del mod">
          <ac:chgData name="Christian Etherton" userId="64794972-6696-4658-98b4-bbcf83e7ef19" providerId="ADAL" clId="{E9E95A9E-4974-4DB2-A5CE-61CB446695E4}" dt="2022-04-21T15:11:51.563" v="241" actId="478"/>
          <ac:spMkLst>
            <pc:docMk/>
            <pc:sldMk cId="0" sldId="260"/>
            <ac:spMk id="14" creationId="{D4C6D4D1-B119-4198-B2E2-E767A134B623}"/>
          </ac:spMkLst>
        </pc:spChg>
        <pc:picChg chg="del">
          <ac:chgData name="Christian Etherton" userId="64794972-6696-4658-98b4-bbcf83e7ef19" providerId="ADAL" clId="{E9E95A9E-4974-4DB2-A5CE-61CB446695E4}" dt="2022-04-21T15:12:41.493" v="242" actId="478"/>
          <ac:picMkLst>
            <pc:docMk/>
            <pc:sldMk cId="0" sldId="260"/>
            <ac:picMk id="18" creationId="{E75567FA-AD4D-4439-8BD7-6B866237C69C}"/>
          </ac:picMkLst>
        </pc:picChg>
      </pc:sldChg>
      <pc:sldChg chg="delSp modSp mod delAnim">
        <pc:chgData name="Christian Etherton" userId="64794972-6696-4658-98b4-bbcf83e7ef19" providerId="ADAL" clId="{E9E95A9E-4974-4DB2-A5CE-61CB446695E4}" dt="2022-04-21T17:14:18.883" v="1143"/>
        <pc:sldMkLst>
          <pc:docMk/>
          <pc:sldMk cId="0" sldId="261"/>
        </pc:sldMkLst>
        <pc:spChg chg="mod">
          <ac:chgData name="Christian Etherton" userId="64794972-6696-4658-98b4-bbcf83e7ef19" providerId="ADAL" clId="{E9E95A9E-4974-4DB2-A5CE-61CB446695E4}" dt="2022-04-21T17:14:18.883" v="1143"/>
          <ac:spMkLst>
            <pc:docMk/>
            <pc:sldMk cId="0" sldId="261"/>
            <ac:spMk id="7" creationId="{00000000-0000-0000-0000-000000000000}"/>
          </ac:spMkLst>
        </pc:spChg>
        <pc:spChg chg="mod">
          <ac:chgData name="Christian Etherton" userId="64794972-6696-4658-98b4-bbcf83e7ef19" providerId="ADAL" clId="{E9E95A9E-4974-4DB2-A5CE-61CB446695E4}" dt="2022-04-21T15:10:44.838" v="236" actId="20577"/>
          <ac:spMkLst>
            <pc:docMk/>
            <pc:sldMk cId="0" sldId="261"/>
            <ac:spMk id="9" creationId="{00000000-0000-0000-0000-000000000000}"/>
          </ac:spMkLst>
        </pc:spChg>
        <pc:spChg chg="mod">
          <ac:chgData name="Christian Etherton" userId="64794972-6696-4658-98b4-bbcf83e7ef19" providerId="ADAL" clId="{E9E95A9E-4974-4DB2-A5CE-61CB446695E4}" dt="2022-04-21T15:08:34.129" v="186" actId="20577"/>
          <ac:spMkLst>
            <pc:docMk/>
            <pc:sldMk cId="0" sldId="261"/>
            <ac:spMk id="10" creationId="{00000000-0000-0000-0000-000000000000}"/>
          </ac:spMkLst>
        </pc:spChg>
        <pc:picChg chg="del">
          <ac:chgData name="Christian Etherton" userId="64794972-6696-4658-98b4-bbcf83e7ef19" providerId="ADAL" clId="{E9E95A9E-4974-4DB2-A5CE-61CB446695E4}" dt="2022-04-21T15:12:50.830" v="243" actId="478"/>
          <ac:picMkLst>
            <pc:docMk/>
            <pc:sldMk cId="0" sldId="261"/>
            <ac:picMk id="16" creationId="{0BE86DF4-FF40-48D9-B6F0-16D8706DC03F}"/>
          </ac:picMkLst>
        </pc:picChg>
      </pc:sldChg>
      <pc:sldChg chg="delSp modSp mod delAnim">
        <pc:chgData name="Christian Etherton" userId="64794972-6696-4658-98b4-bbcf83e7ef19" providerId="ADAL" clId="{E9E95A9E-4974-4DB2-A5CE-61CB446695E4}" dt="2022-04-21T17:14:31.152" v="1144"/>
        <pc:sldMkLst>
          <pc:docMk/>
          <pc:sldMk cId="0" sldId="262"/>
        </pc:sldMkLst>
        <pc:spChg chg="mod">
          <ac:chgData name="Christian Etherton" userId="64794972-6696-4658-98b4-bbcf83e7ef19" providerId="ADAL" clId="{E9E95A9E-4974-4DB2-A5CE-61CB446695E4}" dt="2022-04-21T17:14:31.152" v="1144"/>
          <ac:spMkLst>
            <pc:docMk/>
            <pc:sldMk cId="0" sldId="262"/>
            <ac:spMk id="7" creationId="{00000000-0000-0000-0000-000000000000}"/>
          </ac:spMkLst>
        </pc:spChg>
        <pc:picChg chg="mod">
          <ac:chgData name="Christian Etherton" userId="64794972-6696-4658-98b4-bbcf83e7ef19" providerId="ADAL" clId="{E9E95A9E-4974-4DB2-A5CE-61CB446695E4}" dt="2022-04-21T16:48:26.542" v="824" actId="1076"/>
          <ac:picMkLst>
            <pc:docMk/>
            <pc:sldMk cId="0" sldId="262"/>
            <ac:picMk id="6" creationId="{00000000-0000-0000-0000-000000000000}"/>
          </ac:picMkLst>
        </pc:picChg>
        <pc:picChg chg="del">
          <ac:chgData name="Christian Etherton" userId="64794972-6696-4658-98b4-bbcf83e7ef19" providerId="ADAL" clId="{E9E95A9E-4974-4DB2-A5CE-61CB446695E4}" dt="2022-04-21T15:13:01.842" v="244" actId="478"/>
          <ac:picMkLst>
            <pc:docMk/>
            <pc:sldMk cId="0" sldId="262"/>
            <ac:picMk id="12" creationId="{F6FC3FF7-6032-4FC3-9AA2-3C5BCB33AB1E}"/>
          </ac:picMkLst>
        </pc:picChg>
      </pc:sldChg>
      <pc:sldChg chg="addSp modSp mod ord">
        <pc:chgData name="Christian Etherton" userId="64794972-6696-4658-98b4-bbcf83e7ef19" providerId="ADAL" clId="{E9E95A9E-4974-4DB2-A5CE-61CB446695E4}" dt="2022-04-21T15:53:53.256" v="437"/>
        <pc:sldMkLst>
          <pc:docMk/>
          <pc:sldMk cId="0" sldId="263"/>
        </pc:sldMkLst>
        <pc:spChg chg="add mod">
          <ac:chgData name="Christian Etherton" userId="64794972-6696-4658-98b4-bbcf83e7ef19" providerId="ADAL" clId="{E9E95A9E-4974-4DB2-A5CE-61CB446695E4}" dt="2022-04-21T15:53:47.535" v="435" actId="13822"/>
          <ac:spMkLst>
            <pc:docMk/>
            <pc:sldMk cId="0" sldId="263"/>
            <ac:spMk id="13" creationId="{22CF2A38-51E1-43AD-8B33-DA4A27601A4B}"/>
          </ac:spMkLst>
        </pc:spChg>
      </pc:sldChg>
      <pc:sldChg chg="addSp delSp modSp mod ord delAnim modAnim">
        <pc:chgData name="Christian Etherton" userId="64794972-6696-4658-98b4-bbcf83e7ef19" providerId="ADAL" clId="{E9E95A9E-4974-4DB2-A5CE-61CB446695E4}" dt="2022-04-21T17:16:13.426" v="1148"/>
        <pc:sldMkLst>
          <pc:docMk/>
          <pc:sldMk cId="0" sldId="264"/>
        </pc:sldMkLst>
        <pc:spChg chg="mod">
          <ac:chgData name="Christian Etherton" userId="64794972-6696-4658-98b4-bbcf83e7ef19" providerId="ADAL" clId="{E9E95A9E-4974-4DB2-A5CE-61CB446695E4}" dt="2022-04-21T17:16:13.426" v="1148"/>
          <ac:spMkLst>
            <pc:docMk/>
            <pc:sldMk cId="0" sldId="264"/>
            <ac:spMk id="7" creationId="{00000000-0000-0000-0000-000000000000}"/>
          </ac:spMkLst>
        </pc:spChg>
        <pc:spChg chg="add mod">
          <ac:chgData name="Christian Etherton" userId="64794972-6696-4658-98b4-bbcf83e7ef19" providerId="ADAL" clId="{E9E95A9E-4974-4DB2-A5CE-61CB446695E4}" dt="2022-04-21T16:07:44.054" v="468" actId="14100"/>
          <ac:spMkLst>
            <pc:docMk/>
            <pc:sldMk cId="0" sldId="264"/>
            <ac:spMk id="13" creationId="{BD5FF568-70A6-4889-BBF9-48EB0EFA8EBC}"/>
          </ac:spMkLst>
        </pc:spChg>
        <pc:spChg chg="add mod">
          <ac:chgData name="Christian Etherton" userId="64794972-6696-4658-98b4-bbcf83e7ef19" providerId="ADAL" clId="{E9E95A9E-4974-4DB2-A5CE-61CB446695E4}" dt="2022-04-21T16:08:33.792" v="506" actId="1076"/>
          <ac:spMkLst>
            <pc:docMk/>
            <pc:sldMk cId="0" sldId="264"/>
            <ac:spMk id="15" creationId="{5EFB62C1-5D45-453D-B136-A000EAEA5654}"/>
          </ac:spMkLst>
        </pc:spChg>
        <pc:spChg chg="add del mod">
          <ac:chgData name="Christian Etherton" userId="64794972-6696-4658-98b4-bbcf83e7ef19" providerId="ADAL" clId="{E9E95A9E-4974-4DB2-A5CE-61CB446695E4}" dt="2022-04-21T16:57:29.351" v="898" actId="478"/>
          <ac:spMkLst>
            <pc:docMk/>
            <pc:sldMk cId="0" sldId="264"/>
            <ac:spMk id="16" creationId="{DDC83ECA-5FF7-4968-AEA3-EA1751743989}"/>
          </ac:spMkLst>
        </pc:spChg>
        <pc:spChg chg="add del mod">
          <ac:chgData name="Christian Etherton" userId="64794972-6696-4658-98b4-bbcf83e7ef19" providerId="ADAL" clId="{E9E95A9E-4974-4DB2-A5CE-61CB446695E4}" dt="2022-04-21T16:57:36.705" v="901" actId="478"/>
          <ac:spMkLst>
            <pc:docMk/>
            <pc:sldMk cId="0" sldId="264"/>
            <ac:spMk id="17" creationId="{D79EE489-D899-4C95-AA6D-39122DB92E1F}"/>
          </ac:spMkLst>
        </pc:spChg>
        <pc:grpChg chg="mod">
          <ac:chgData name="Christian Etherton" userId="64794972-6696-4658-98b4-bbcf83e7ef19" providerId="ADAL" clId="{E9E95A9E-4974-4DB2-A5CE-61CB446695E4}" dt="2022-04-21T16:09:37.394" v="696" actId="1076"/>
          <ac:grpSpMkLst>
            <pc:docMk/>
            <pc:sldMk cId="0" sldId="264"/>
            <ac:grpSpMk id="2" creationId="{00000000-0000-0000-0000-000000000000}"/>
          </ac:grpSpMkLst>
        </pc:grpChg>
        <pc:picChg chg="mod">
          <ac:chgData name="Christian Etherton" userId="64794972-6696-4658-98b4-bbcf83e7ef19" providerId="ADAL" clId="{E9E95A9E-4974-4DB2-A5CE-61CB446695E4}" dt="2022-04-21T16:09:38.645" v="697" actId="1076"/>
          <ac:picMkLst>
            <pc:docMk/>
            <pc:sldMk cId="0" sldId="264"/>
            <ac:picMk id="6" creationId="{00000000-0000-0000-0000-000000000000}"/>
          </ac:picMkLst>
        </pc:picChg>
        <pc:picChg chg="del">
          <ac:chgData name="Christian Etherton" userId="64794972-6696-4658-98b4-bbcf83e7ef19" providerId="ADAL" clId="{E9E95A9E-4974-4DB2-A5CE-61CB446695E4}" dt="2022-04-21T15:55:17.490" v="445" actId="478"/>
          <ac:picMkLst>
            <pc:docMk/>
            <pc:sldMk cId="0" sldId="264"/>
            <ac:picMk id="14" creationId="{2CDB3760-4E38-41BA-B48F-029423E3811A}"/>
          </ac:picMkLst>
        </pc:picChg>
      </pc:sldChg>
      <pc:sldChg chg="addSp delSp modSp mod delAnim">
        <pc:chgData name="Christian Etherton" userId="64794972-6696-4658-98b4-bbcf83e7ef19" providerId="ADAL" clId="{E9E95A9E-4974-4DB2-A5CE-61CB446695E4}" dt="2022-04-21T15:23:34.173" v="264" actId="20577"/>
        <pc:sldMkLst>
          <pc:docMk/>
          <pc:sldMk cId="0" sldId="265"/>
        </pc:sldMkLst>
        <pc:spChg chg="add mod">
          <ac:chgData name="Christian Etherton" userId="64794972-6696-4658-98b4-bbcf83e7ef19" providerId="ADAL" clId="{E9E95A9E-4974-4DB2-A5CE-61CB446695E4}" dt="2022-04-21T15:23:34.173" v="264" actId="20577"/>
          <ac:spMkLst>
            <pc:docMk/>
            <pc:sldMk cId="0" sldId="265"/>
            <ac:spMk id="16" creationId="{BC37694F-E09C-4058-AE4A-EEC89124F255}"/>
          </ac:spMkLst>
        </pc:spChg>
        <pc:picChg chg="del">
          <ac:chgData name="Christian Etherton" userId="64794972-6696-4658-98b4-bbcf83e7ef19" providerId="ADAL" clId="{E9E95A9E-4974-4DB2-A5CE-61CB446695E4}" dt="2022-04-21T15:20:36.586" v="246" actId="478"/>
          <ac:picMkLst>
            <pc:docMk/>
            <pc:sldMk cId="0" sldId="265"/>
            <ac:picMk id="8" creationId="{77C502FA-7D38-4A0D-9E70-C0049AFF0D1F}"/>
          </ac:picMkLst>
        </pc:picChg>
        <pc:picChg chg="del">
          <ac:chgData name="Christian Etherton" userId="64794972-6696-4658-98b4-bbcf83e7ef19" providerId="ADAL" clId="{E9E95A9E-4974-4DB2-A5CE-61CB446695E4}" dt="2022-04-21T15:20:39.218" v="247" actId="478"/>
          <ac:picMkLst>
            <pc:docMk/>
            <pc:sldMk cId="0" sldId="265"/>
            <ac:picMk id="14" creationId="{6C9C14AE-6894-4CDF-9DEE-2B52DB94427C}"/>
          </ac:picMkLst>
        </pc:picChg>
        <pc:picChg chg="del">
          <ac:chgData name="Christian Etherton" userId="64794972-6696-4658-98b4-bbcf83e7ef19" providerId="ADAL" clId="{E9E95A9E-4974-4DB2-A5CE-61CB446695E4}" dt="2022-04-21T15:20:33.492" v="245" actId="478"/>
          <ac:picMkLst>
            <pc:docMk/>
            <pc:sldMk cId="0" sldId="265"/>
            <ac:picMk id="15" creationId="{1C86A0EA-5186-48ED-8526-3A76C4183C2E}"/>
          </ac:picMkLst>
        </pc:picChg>
      </pc:sldChg>
      <pc:sldChg chg="delSp modSp mod delAnim">
        <pc:chgData name="Christian Etherton" userId="64794972-6696-4658-98b4-bbcf83e7ef19" providerId="ADAL" clId="{E9E95A9E-4974-4DB2-A5CE-61CB446695E4}" dt="2022-04-21T17:14:08.940" v="1142"/>
        <pc:sldMkLst>
          <pc:docMk/>
          <pc:sldMk cId="0" sldId="266"/>
        </pc:sldMkLst>
        <pc:spChg chg="mod">
          <ac:chgData name="Christian Etherton" userId="64794972-6696-4658-98b4-bbcf83e7ef19" providerId="ADAL" clId="{E9E95A9E-4974-4DB2-A5CE-61CB446695E4}" dt="2022-04-21T17:14:08.940" v="1142"/>
          <ac:spMkLst>
            <pc:docMk/>
            <pc:sldMk cId="0" sldId="266"/>
            <ac:spMk id="7" creationId="{00000000-0000-0000-0000-000000000000}"/>
          </ac:spMkLst>
        </pc:spChg>
        <pc:picChg chg="del mod">
          <ac:chgData name="Christian Etherton" userId="64794972-6696-4658-98b4-bbcf83e7ef19" providerId="ADAL" clId="{E9E95A9E-4974-4DB2-A5CE-61CB446695E4}" dt="2022-04-21T15:32:49.645" v="270" actId="478"/>
          <ac:picMkLst>
            <pc:docMk/>
            <pc:sldMk cId="0" sldId="266"/>
            <ac:picMk id="13" creationId="{852F60BD-1B6C-4953-B0EE-346AD2966ACA}"/>
          </ac:picMkLst>
        </pc:picChg>
        <pc:picChg chg="del">
          <ac:chgData name="Christian Etherton" userId="64794972-6696-4658-98b4-bbcf83e7ef19" providerId="ADAL" clId="{E9E95A9E-4974-4DB2-A5CE-61CB446695E4}" dt="2022-04-21T15:32:44.034" v="268" actId="478"/>
          <ac:picMkLst>
            <pc:docMk/>
            <pc:sldMk cId="0" sldId="266"/>
            <ac:picMk id="14" creationId="{B8BB0C3E-055C-4BFD-B355-A8D65FD2C794}"/>
          </ac:picMkLst>
        </pc:picChg>
      </pc:sldChg>
      <pc:sldChg chg="delSp modSp mod ord delAnim">
        <pc:chgData name="Christian Etherton" userId="64794972-6696-4658-98b4-bbcf83e7ef19" providerId="ADAL" clId="{E9E95A9E-4974-4DB2-A5CE-61CB446695E4}" dt="2022-04-21T17:20:12.728" v="1158"/>
        <pc:sldMkLst>
          <pc:docMk/>
          <pc:sldMk cId="0" sldId="267"/>
        </pc:sldMkLst>
        <pc:spChg chg="mod">
          <ac:chgData name="Christian Etherton" userId="64794972-6696-4658-98b4-bbcf83e7ef19" providerId="ADAL" clId="{E9E95A9E-4974-4DB2-A5CE-61CB446695E4}" dt="2022-04-21T17:20:12.728" v="1158"/>
          <ac:spMkLst>
            <pc:docMk/>
            <pc:sldMk cId="0" sldId="267"/>
            <ac:spMk id="6" creationId="{00000000-0000-0000-0000-000000000000}"/>
          </ac:spMkLst>
        </pc:spChg>
        <pc:picChg chg="del">
          <ac:chgData name="Christian Etherton" userId="64794972-6696-4658-98b4-bbcf83e7ef19" providerId="ADAL" clId="{E9E95A9E-4974-4DB2-A5CE-61CB446695E4}" dt="2022-04-21T15:32:56.779" v="272" actId="478"/>
          <ac:picMkLst>
            <pc:docMk/>
            <pc:sldMk cId="0" sldId="267"/>
            <ac:picMk id="15" creationId="{B4990764-1781-4BFA-8F4C-DEF7458400B2}"/>
          </ac:picMkLst>
        </pc:picChg>
        <pc:picChg chg="del">
          <ac:chgData name="Christian Etherton" userId="64794972-6696-4658-98b4-bbcf83e7ef19" providerId="ADAL" clId="{E9E95A9E-4974-4DB2-A5CE-61CB446695E4}" dt="2022-04-21T15:32:54.530" v="271" actId="478"/>
          <ac:picMkLst>
            <pc:docMk/>
            <pc:sldMk cId="0" sldId="267"/>
            <ac:picMk id="16" creationId="{4908E034-3E95-4848-971B-8896915E5897}"/>
          </ac:picMkLst>
        </pc:picChg>
      </pc:sldChg>
      <pc:sldChg chg="delSp modSp mod ord delAnim modAnim">
        <pc:chgData name="Christian Etherton" userId="64794972-6696-4658-98b4-bbcf83e7ef19" providerId="ADAL" clId="{E9E95A9E-4974-4DB2-A5CE-61CB446695E4}" dt="2022-04-21T17:14:38.777" v="1145"/>
        <pc:sldMkLst>
          <pc:docMk/>
          <pc:sldMk cId="0" sldId="268"/>
        </pc:sldMkLst>
        <pc:spChg chg="mod">
          <ac:chgData name="Christian Etherton" userId="64794972-6696-4658-98b4-bbcf83e7ef19" providerId="ADAL" clId="{E9E95A9E-4974-4DB2-A5CE-61CB446695E4}" dt="2022-04-21T17:14:38.777" v="1145"/>
          <ac:spMkLst>
            <pc:docMk/>
            <pc:sldMk cId="0" sldId="268"/>
            <ac:spMk id="14" creationId="{A48ACC35-0378-4C1D-83E7-5AF1E0AEB0A5}"/>
          </ac:spMkLst>
        </pc:spChg>
        <pc:spChg chg="mod">
          <ac:chgData name="Christian Etherton" userId="64794972-6696-4658-98b4-bbcf83e7ef19" providerId="ADAL" clId="{E9E95A9E-4974-4DB2-A5CE-61CB446695E4}" dt="2022-04-21T15:44:19.178" v="419" actId="1076"/>
          <ac:spMkLst>
            <pc:docMk/>
            <pc:sldMk cId="0" sldId="268"/>
            <ac:spMk id="18" creationId="{985BDD2A-2184-4F15-8B44-81FFEF773D43}"/>
          </ac:spMkLst>
        </pc:spChg>
        <pc:picChg chg="del">
          <ac:chgData name="Christian Etherton" userId="64794972-6696-4658-98b4-bbcf83e7ef19" providerId="ADAL" clId="{E9E95A9E-4974-4DB2-A5CE-61CB446695E4}" dt="2022-04-21T15:32:28.953" v="266" actId="478"/>
          <ac:picMkLst>
            <pc:docMk/>
            <pc:sldMk cId="0" sldId="268"/>
            <ac:picMk id="7" creationId="{EF536F81-0BB8-4A9E-80C4-4BC6995246FA}"/>
          </ac:picMkLst>
        </pc:picChg>
        <pc:picChg chg="del">
          <ac:chgData name="Christian Etherton" userId="64794972-6696-4658-98b4-bbcf83e7ef19" providerId="ADAL" clId="{E9E95A9E-4974-4DB2-A5CE-61CB446695E4}" dt="2022-04-21T15:32:31.269" v="267" actId="478"/>
          <ac:picMkLst>
            <pc:docMk/>
            <pc:sldMk cId="0" sldId="268"/>
            <ac:picMk id="20" creationId="{562850DF-35E9-47CE-A12B-F08415C91EEA}"/>
          </ac:picMkLst>
        </pc:picChg>
      </pc:sldChg>
      <pc:sldChg chg="delSp modSp mod ord delAnim">
        <pc:chgData name="Christian Etherton" userId="64794972-6696-4658-98b4-bbcf83e7ef19" providerId="ADAL" clId="{E9E95A9E-4974-4DB2-A5CE-61CB446695E4}" dt="2022-04-21T17:15:59.369" v="1147"/>
        <pc:sldMkLst>
          <pc:docMk/>
          <pc:sldMk cId="0" sldId="270"/>
        </pc:sldMkLst>
        <pc:spChg chg="mod">
          <ac:chgData name="Christian Etherton" userId="64794972-6696-4658-98b4-bbcf83e7ef19" providerId="ADAL" clId="{E9E95A9E-4974-4DB2-A5CE-61CB446695E4}" dt="2022-04-21T17:15:59.369" v="1147"/>
          <ac:spMkLst>
            <pc:docMk/>
            <pc:sldMk cId="0" sldId="270"/>
            <ac:spMk id="7" creationId="{00000000-0000-0000-0000-000000000000}"/>
          </ac:spMkLst>
        </pc:spChg>
        <pc:spChg chg="mod">
          <ac:chgData name="Christian Etherton" userId="64794972-6696-4658-98b4-bbcf83e7ef19" providerId="ADAL" clId="{E9E95A9E-4974-4DB2-A5CE-61CB446695E4}" dt="2022-04-20T02:59:37.849" v="50" actId="20577"/>
          <ac:spMkLst>
            <pc:docMk/>
            <pc:sldMk cId="0" sldId="270"/>
            <ac:spMk id="8" creationId="{00000000-0000-0000-0000-000000000000}"/>
          </ac:spMkLst>
        </pc:spChg>
        <pc:spChg chg="mod">
          <ac:chgData name="Christian Etherton" userId="64794972-6696-4658-98b4-bbcf83e7ef19" providerId="ADAL" clId="{E9E95A9E-4974-4DB2-A5CE-61CB446695E4}" dt="2022-04-20T02:57:59.149" v="17" actId="20577"/>
          <ac:spMkLst>
            <pc:docMk/>
            <pc:sldMk cId="0" sldId="270"/>
            <ac:spMk id="9" creationId="{00000000-0000-0000-0000-000000000000}"/>
          </ac:spMkLst>
        </pc:spChg>
        <pc:picChg chg="del">
          <ac:chgData name="Christian Etherton" userId="64794972-6696-4658-98b4-bbcf83e7ef19" providerId="ADAL" clId="{E9E95A9E-4974-4DB2-A5CE-61CB446695E4}" dt="2022-04-21T15:51:33.842" v="433" actId="478"/>
          <ac:picMkLst>
            <pc:docMk/>
            <pc:sldMk cId="0" sldId="270"/>
            <ac:picMk id="10" creationId="{3B0116CB-F3DC-4451-B0C6-219B1E6D1B96}"/>
          </ac:picMkLst>
        </pc:picChg>
      </pc:sldChg>
      <pc:sldChg chg="addSp delSp modSp mod ord delAnim modAnim">
        <pc:chgData name="Christian Etherton" userId="64794972-6696-4658-98b4-bbcf83e7ef19" providerId="ADAL" clId="{E9E95A9E-4974-4DB2-A5CE-61CB446695E4}" dt="2022-04-21T17:16:30.361" v="1150"/>
        <pc:sldMkLst>
          <pc:docMk/>
          <pc:sldMk cId="0" sldId="271"/>
        </pc:sldMkLst>
        <pc:spChg chg="mod">
          <ac:chgData name="Christian Etherton" userId="64794972-6696-4658-98b4-bbcf83e7ef19" providerId="ADAL" clId="{E9E95A9E-4974-4DB2-A5CE-61CB446695E4}" dt="2022-04-21T17:16:30.361" v="1150"/>
          <ac:spMkLst>
            <pc:docMk/>
            <pc:sldMk cId="0" sldId="271"/>
            <ac:spMk id="7" creationId="{00000000-0000-0000-0000-000000000000}"/>
          </ac:spMkLst>
        </pc:spChg>
        <pc:spChg chg="mod">
          <ac:chgData name="Christian Etherton" userId="64794972-6696-4658-98b4-bbcf83e7ef19" providerId="ADAL" clId="{E9E95A9E-4974-4DB2-A5CE-61CB446695E4}" dt="2022-04-20T02:59:47.561" v="56" actId="20577"/>
          <ac:spMkLst>
            <pc:docMk/>
            <pc:sldMk cId="0" sldId="271"/>
            <ac:spMk id="8" creationId="{00000000-0000-0000-0000-000000000000}"/>
          </ac:spMkLst>
        </pc:spChg>
        <pc:spChg chg="mod">
          <ac:chgData name="Christian Etherton" userId="64794972-6696-4658-98b4-bbcf83e7ef19" providerId="ADAL" clId="{E9E95A9E-4974-4DB2-A5CE-61CB446695E4}" dt="2022-04-20T02:58:09.613" v="21" actId="20577"/>
          <ac:spMkLst>
            <pc:docMk/>
            <pc:sldMk cId="0" sldId="271"/>
            <ac:spMk id="9" creationId="{00000000-0000-0000-0000-000000000000}"/>
          </ac:spMkLst>
        </pc:spChg>
        <pc:spChg chg="add mod">
          <ac:chgData name="Christian Etherton" userId="64794972-6696-4658-98b4-bbcf83e7ef19" providerId="ADAL" clId="{E9E95A9E-4974-4DB2-A5CE-61CB446695E4}" dt="2022-04-21T16:58:25.620" v="904" actId="1076"/>
          <ac:spMkLst>
            <pc:docMk/>
            <pc:sldMk cId="0" sldId="271"/>
            <ac:spMk id="11" creationId="{2AFFF8AC-EE6C-42BE-9E02-6C0FF8F75041}"/>
          </ac:spMkLst>
        </pc:spChg>
        <pc:picChg chg="del">
          <ac:chgData name="Christian Etherton" userId="64794972-6696-4658-98b4-bbcf83e7ef19" providerId="ADAL" clId="{E9E95A9E-4974-4DB2-A5CE-61CB446695E4}" dt="2022-04-21T15:57:02.647" v="446" actId="478"/>
          <ac:picMkLst>
            <pc:docMk/>
            <pc:sldMk cId="0" sldId="271"/>
            <ac:picMk id="10" creationId="{21C7472E-554D-4204-8FD3-BABC500AB3F2}"/>
          </ac:picMkLst>
        </pc:picChg>
      </pc:sldChg>
      <pc:sldChg chg="delSp modSp mod ord delAnim">
        <pc:chgData name="Christian Etherton" userId="64794972-6696-4658-98b4-bbcf83e7ef19" providerId="ADAL" clId="{E9E95A9E-4974-4DB2-A5CE-61CB446695E4}" dt="2022-04-21T17:24:21.666" v="1159"/>
        <pc:sldMkLst>
          <pc:docMk/>
          <pc:sldMk cId="0" sldId="272"/>
        </pc:sldMkLst>
        <pc:spChg chg="mod">
          <ac:chgData name="Christian Etherton" userId="64794972-6696-4658-98b4-bbcf83e7ef19" providerId="ADAL" clId="{E9E95A9E-4974-4DB2-A5CE-61CB446695E4}" dt="2022-04-21T17:24:21.666" v="1159"/>
          <ac:spMkLst>
            <pc:docMk/>
            <pc:sldMk cId="0" sldId="272"/>
            <ac:spMk id="7" creationId="{00000000-0000-0000-0000-000000000000}"/>
          </ac:spMkLst>
        </pc:spChg>
        <pc:spChg chg="mod">
          <ac:chgData name="Christian Etherton" userId="64794972-6696-4658-98b4-bbcf83e7ef19" providerId="ADAL" clId="{E9E95A9E-4974-4DB2-A5CE-61CB446695E4}" dt="2022-04-20T02:59:51.421" v="59" actId="20577"/>
          <ac:spMkLst>
            <pc:docMk/>
            <pc:sldMk cId="0" sldId="272"/>
            <ac:spMk id="8" creationId="{00000000-0000-0000-0000-000000000000}"/>
          </ac:spMkLst>
        </pc:spChg>
        <pc:spChg chg="mod">
          <ac:chgData name="Christian Etherton" userId="64794972-6696-4658-98b4-bbcf83e7ef19" providerId="ADAL" clId="{E9E95A9E-4974-4DB2-A5CE-61CB446695E4}" dt="2022-04-20T02:58:13.937" v="23" actId="20577"/>
          <ac:spMkLst>
            <pc:docMk/>
            <pc:sldMk cId="0" sldId="272"/>
            <ac:spMk id="13" creationId="{00000000-0000-0000-0000-000000000000}"/>
          </ac:spMkLst>
        </pc:spChg>
        <pc:picChg chg="mod">
          <ac:chgData name="Christian Etherton" userId="64794972-6696-4658-98b4-bbcf83e7ef19" providerId="ADAL" clId="{E9E95A9E-4974-4DB2-A5CE-61CB446695E4}" dt="2022-04-21T16:48:53.853" v="827" actId="14100"/>
          <ac:picMkLst>
            <pc:docMk/>
            <pc:sldMk cId="0" sldId="272"/>
            <ac:picMk id="6" creationId="{00000000-0000-0000-0000-000000000000}"/>
          </ac:picMkLst>
        </pc:picChg>
        <pc:picChg chg="del">
          <ac:chgData name="Christian Etherton" userId="64794972-6696-4658-98b4-bbcf83e7ef19" providerId="ADAL" clId="{E9E95A9E-4974-4DB2-A5CE-61CB446695E4}" dt="2022-04-21T16:03:04.745" v="460" actId="478"/>
          <ac:picMkLst>
            <pc:docMk/>
            <pc:sldMk cId="0" sldId="272"/>
            <ac:picMk id="14" creationId="{09788017-6DC8-467E-B26C-EE13147C7151}"/>
          </ac:picMkLst>
        </pc:picChg>
      </pc:sldChg>
      <pc:sldChg chg="delSp modSp mod ord delAnim">
        <pc:chgData name="Christian Etherton" userId="64794972-6696-4658-98b4-bbcf83e7ef19" providerId="ADAL" clId="{E9E95A9E-4974-4DB2-A5CE-61CB446695E4}" dt="2022-04-21T17:16:22.054" v="1149"/>
        <pc:sldMkLst>
          <pc:docMk/>
          <pc:sldMk cId="0" sldId="273"/>
        </pc:sldMkLst>
        <pc:spChg chg="mod">
          <ac:chgData name="Christian Etherton" userId="64794972-6696-4658-98b4-bbcf83e7ef19" providerId="ADAL" clId="{E9E95A9E-4974-4DB2-A5CE-61CB446695E4}" dt="2022-04-21T17:16:22.054" v="1149"/>
          <ac:spMkLst>
            <pc:docMk/>
            <pc:sldMk cId="0" sldId="273"/>
            <ac:spMk id="7" creationId="{00000000-0000-0000-0000-000000000000}"/>
          </ac:spMkLst>
        </pc:spChg>
        <pc:spChg chg="mod">
          <ac:chgData name="Christian Etherton" userId="64794972-6696-4658-98b4-bbcf83e7ef19" providerId="ADAL" clId="{E9E95A9E-4974-4DB2-A5CE-61CB446695E4}" dt="2022-04-20T02:59:43.768" v="53" actId="20577"/>
          <ac:spMkLst>
            <pc:docMk/>
            <pc:sldMk cId="0" sldId="273"/>
            <ac:spMk id="8" creationId="{00000000-0000-0000-0000-000000000000}"/>
          </ac:spMkLst>
        </pc:spChg>
        <pc:spChg chg="mod">
          <ac:chgData name="Christian Etherton" userId="64794972-6696-4658-98b4-bbcf83e7ef19" providerId="ADAL" clId="{E9E95A9E-4974-4DB2-A5CE-61CB446695E4}" dt="2022-04-20T02:58:05.085" v="19" actId="20577"/>
          <ac:spMkLst>
            <pc:docMk/>
            <pc:sldMk cId="0" sldId="273"/>
            <ac:spMk id="9" creationId="{00000000-0000-0000-0000-000000000000}"/>
          </ac:spMkLst>
        </pc:spChg>
        <pc:picChg chg="del">
          <ac:chgData name="Christian Etherton" userId="64794972-6696-4658-98b4-bbcf83e7ef19" providerId="ADAL" clId="{E9E95A9E-4974-4DB2-A5CE-61CB446695E4}" dt="2022-04-21T15:54:56.621" v="442" actId="478"/>
          <ac:picMkLst>
            <pc:docMk/>
            <pc:sldMk cId="0" sldId="273"/>
            <ac:picMk id="10" creationId="{CD3C8457-9AC2-4BE5-8A05-02562F1A7D97}"/>
          </ac:picMkLst>
        </pc:picChg>
      </pc:sldChg>
      <pc:sldChg chg="delSp modSp mod ord delAnim">
        <pc:chgData name="Christian Etherton" userId="64794972-6696-4658-98b4-bbcf83e7ef19" providerId="ADAL" clId="{E9E95A9E-4974-4DB2-A5CE-61CB446695E4}" dt="2022-04-21T17:17:19.911" v="1155"/>
        <pc:sldMkLst>
          <pc:docMk/>
          <pc:sldMk cId="0" sldId="274"/>
        </pc:sldMkLst>
        <pc:spChg chg="mod">
          <ac:chgData name="Christian Etherton" userId="64794972-6696-4658-98b4-bbcf83e7ef19" providerId="ADAL" clId="{E9E95A9E-4974-4DB2-A5CE-61CB446695E4}" dt="2022-04-21T17:17:19.911" v="1155"/>
          <ac:spMkLst>
            <pc:docMk/>
            <pc:sldMk cId="0" sldId="274"/>
            <ac:spMk id="7" creationId="{00000000-0000-0000-0000-000000000000}"/>
          </ac:spMkLst>
        </pc:spChg>
        <pc:spChg chg="mod">
          <ac:chgData name="Christian Etherton" userId="64794972-6696-4658-98b4-bbcf83e7ef19" providerId="ADAL" clId="{E9E95A9E-4974-4DB2-A5CE-61CB446695E4}" dt="2022-04-20T02:59:56.961" v="62" actId="20577"/>
          <ac:spMkLst>
            <pc:docMk/>
            <pc:sldMk cId="0" sldId="274"/>
            <ac:spMk id="8" creationId="{00000000-0000-0000-0000-000000000000}"/>
          </ac:spMkLst>
        </pc:spChg>
        <pc:spChg chg="mod">
          <ac:chgData name="Christian Etherton" userId="64794972-6696-4658-98b4-bbcf83e7ef19" providerId="ADAL" clId="{E9E95A9E-4974-4DB2-A5CE-61CB446695E4}" dt="2022-04-20T02:58:18.710" v="25" actId="20577"/>
          <ac:spMkLst>
            <pc:docMk/>
            <pc:sldMk cId="0" sldId="274"/>
            <ac:spMk id="9" creationId="{00000000-0000-0000-0000-000000000000}"/>
          </ac:spMkLst>
        </pc:spChg>
        <pc:picChg chg="del">
          <ac:chgData name="Christian Etherton" userId="64794972-6696-4658-98b4-bbcf83e7ef19" providerId="ADAL" clId="{E9E95A9E-4974-4DB2-A5CE-61CB446695E4}" dt="2022-04-21T16:03:40.432" v="461" actId="478"/>
          <ac:picMkLst>
            <pc:docMk/>
            <pc:sldMk cId="0" sldId="274"/>
            <ac:picMk id="10" creationId="{D306097D-2963-4545-BAC4-FC61FC973CFE}"/>
          </ac:picMkLst>
        </pc:picChg>
      </pc:sldChg>
      <pc:sldChg chg="delSp modSp mod ord delAnim">
        <pc:chgData name="Christian Etherton" userId="64794972-6696-4658-98b4-bbcf83e7ef19" providerId="ADAL" clId="{E9E95A9E-4974-4DB2-A5CE-61CB446695E4}" dt="2022-04-21T17:17:53.739" v="1157"/>
        <pc:sldMkLst>
          <pc:docMk/>
          <pc:sldMk cId="0" sldId="275"/>
        </pc:sldMkLst>
        <pc:spChg chg="mod">
          <ac:chgData name="Christian Etherton" userId="64794972-6696-4658-98b4-bbcf83e7ef19" providerId="ADAL" clId="{E9E95A9E-4974-4DB2-A5CE-61CB446695E4}" dt="2022-04-21T17:17:53.739" v="1157"/>
          <ac:spMkLst>
            <pc:docMk/>
            <pc:sldMk cId="0" sldId="275"/>
            <ac:spMk id="7" creationId="{00000000-0000-0000-0000-000000000000}"/>
          </ac:spMkLst>
        </pc:spChg>
        <pc:spChg chg="mod">
          <ac:chgData name="Christian Etherton" userId="64794972-6696-4658-98b4-bbcf83e7ef19" providerId="ADAL" clId="{E9E95A9E-4974-4DB2-A5CE-61CB446695E4}" dt="2022-04-20T03:00:00.150" v="65" actId="20577"/>
          <ac:spMkLst>
            <pc:docMk/>
            <pc:sldMk cId="0" sldId="275"/>
            <ac:spMk id="8" creationId="{00000000-0000-0000-0000-000000000000}"/>
          </ac:spMkLst>
        </pc:spChg>
        <pc:spChg chg="mod">
          <ac:chgData name="Christian Etherton" userId="64794972-6696-4658-98b4-bbcf83e7ef19" providerId="ADAL" clId="{E9E95A9E-4974-4DB2-A5CE-61CB446695E4}" dt="2022-04-20T02:58:23.655" v="27" actId="20577"/>
          <ac:spMkLst>
            <pc:docMk/>
            <pc:sldMk cId="0" sldId="275"/>
            <ac:spMk id="13" creationId="{00000000-0000-0000-0000-000000000000}"/>
          </ac:spMkLst>
        </pc:spChg>
        <pc:picChg chg="del">
          <ac:chgData name="Christian Etherton" userId="64794972-6696-4658-98b4-bbcf83e7ef19" providerId="ADAL" clId="{E9E95A9E-4974-4DB2-A5CE-61CB446695E4}" dt="2022-04-21T15:45:01.652" v="420" actId="478"/>
          <ac:picMkLst>
            <pc:docMk/>
            <pc:sldMk cId="0" sldId="275"/>
            <ac:picMk id="14" creationId="{2917B345-10A4-4BC4-A0C4-0BB89155B269}"/>
          </ac:picMkLst>
        </pc:picChg>
      </pc:sldChg>
      <pc:sldChg chg="addSp delSp modSp add del mod ord delAnim">
        <pc:chgData name="Christian Etherton" userId="64794972-6696-4658-98b4-bbcf83e7ef19" providerId="ADAL" clId="{E9E95A9E-4974-4DB2-A5CE-61CB446695E4}" dt="2022-04-21T15:35:53.271" v="317"/>
        <pc:sldMkLst>
          <pc:docMk/>
          <pc:sldMk cId="0" sldId="276"/>
        </pc:sldMkLst>
        <pc:spChg chg="mod">
          <ac:chgData name="Christian Etherton" userId="64794972-6696-4658-98b4-bbcf83e7ef19" providerId="ADAL" clId="{E9E95A9E-4974-4DB2-A5CE-61CB446695E4}" dt="2022-04-21T15:34:46.313" v="306" actId="20577"/>
          <ac:spMkLst>
            <pc:docMk/>
            <pc:sldMk cId="0" sldId="276"/>
            <ac:spMk id="10" creationId="{00000000-0000-0000-0000-000000000000}"/>
          </ac:spMkLst>
        </pc:spChg>
        <pc:spChg chg="mod">
          <ac:chgData name="Christian Etherton" userId="64794972-6696-4658-98b4-bbcf83e7ef19" providerId="ADAL" clId="{E9E95A9E-4974-4DB2-A5CE-61CB446695E4}" dt="2022-04-20T02:58:28.112" v="29" actId="20577"/>
          <ac:spMkLst>
            <pc:docMk/>
            <pc:sldMk cId="0" sldId="276"/>
            <ac:spMk id="11" creationId="{00000000-0000-0000-0000-000000000000}"/>
          </ac:spMkLst>
        </pc:spChg>
        <pc:spChg chg="add mod">
          <ac:chgData name="Christian Etherton" userId="64794972-6696-4658-98b4-bbcf83e7ef19" providerId="ADAL" clId="{E9E95A9E-4974-4DB2-A5CE-61CB446695E4}" dt="2022-04-21T15:35:45.891" v="315" actId="1076"/>
          <ac:spMkLst>
            <pc:docMk/>
            <pc:sldMk cId="0" sldId="276"/>
            <ac:spMk id="12" creationId="{CFEC7236-AE42-40CD-8C3D-AE99F3E10496}"/>
          </ac:spMkLst>
        </pc:spChg>
        <pc:picChg chg="del">
          <ac:chgData name="Christian Etherton" userId="64794972-6696-4658-98b4-bbcf83e7ef19" providerId="ADAL" clId="{E9E95A9E-4974-4DB2-A5CE-61CB446695E4}" dt="2022-04-21T15:32:20.022" v="265" actId="478"/>
          <ac:picMkLst>
            <pc:docMk/>
            <pc:sldMk cId="0" sldId="276"/>
            <ac:picMk id="15" creationId="{3A7AC668-2C19-407C-B8E1-EA53A0B0A4C1}"/>
          </ac:picMkLst>
        </pc:picChg>
      </pc:sldChg>
      <pc:sldChg chg="addSp delSp modSp add del mod ord delAnim">
        <pc:chgData name="Christian Etherton" userId="64794972-6696-4658-98b4-bbcf83e7ef19" providerId="ADAL" clId="{E9E95A9E-4974-4DB2-A5CE-61CB446695E4}" dt="2022-04-21T16:16:04.410" v="716"/>
        <pc:sldMkLst>
          <pc:docMk/>
          <pc:sldMk cId="0" sldId="277"/>
        </pc:sldMkLst>
        <pc:spChg chg="mod">
          <ac:chgData name="Christian Etherton" userId="64794972-6696-4658-98b4-bbcf83e7ef19" providerId="ADAL" clId="{E9E95A9E-4974-4DB2-A5CE-61CB446695E4}" dt="2022-04-20T02:58:31.783" v="31" actId="20577"/>
          <ac:spMkLst>
            <pc:docMk/>
            <pc:sldMk cId="0" sldId="277"/>
            <ac:spMk id="12" creationId="{00000000-0000-0000-0000-000000000000}"/>
          </ac:spMkLst>
        </pc:spChg>
        <pc:spChg chg="add mod">
          <ac:chgData name="Christian Etherton" userId="64794972-6696-4658-98b4-bbcf83e7ef19" providerId="ADAL" clId="{E9E95A9E-4974-4DB2-A5CE-61CB446695E4}" dt="2022-04-21T16:15:36.531" v="711" actId="13822"/>
          <ac:spMkLst>
            <pc:docMk/>
            <pc:sldMk cId="0" sldId="277"/>
            <ac:spMk id="13" creationId="{582938A0-1D21-4B4A-ABDC-945FF98DDEC0}"/>
          </ac:spMkLst>
        </pc:spChg>
        <pc:picChg chg="del">
          <ac:chgData name="Christian Etherton" userId="64794972-6696-4658-98b4-bbcf83e7ef19" providerId="ADAL" clId="{E9E95A9E-4974-4DB2-A5CE-61CB446695E4}" dt="2022-04-21T16:13:20.781" v="708" actId="478"/>
          <ac:picMkLst>
            <pc:docMk/>
            <pc:sldMk cId="0" sldId="277"/>
            <ac:picMk id="14" creationId="{A3E7021C-481A-4891-9B36-C16190965A4B}"/>
          </ac:picMkLst>
        </pc:picChg>
      </pc:sldChg>
      <pc:sldChg chg="addSp modSp add del mod ord">
        <pc:chgData name="Christian Etherton" userId="64794972-6696-4658-98b4-bbcf83e7ef19" providerId="ADAL" clId="{E9E95A9E-4974-4DB2-A5CE-61CB446695E4}" dt="2022-04-21T16:16:04.410" v="716"/>
        <pc:sldMkLst>
          <pc:docMk/>
          <pc:sldMk cId="0" sldId="278"/>
        </pc:sldMkLst>
        <pc:spChg chg="mod">
          <ac:chgData name="Christian Etherton" userId="64794972-6696-4658-98b4-bbcf83e7ef19" providerId="ADAL" clId="{E9E95A9E-4974-4DB2-A5CE-61CB446695E4}" dt="2022-04-20T02:58:35.135" v="33" actId="20577"/>
          <ac:spMkLst>
            <pc:docMk/>
            <pc:sldMk cId="0" sldId="278"/>
            <ac:spMk id="11" creationId="{00000000-0000-0000-0000-000000000000}"/>
          </ac:spMkLst>
        </pc:spChg>
        <pc:spChg chg="add mod">
          <ac:chgData name="Christian Etherton" userId="64794972-6696-4658-98b4-bbcf83e7ef19" providerId="ADAL" clId="{E9E95A9E-4974-4DB2-A5CE-61CB446695E4}" dt="2022-04-21T16:15:48.571" v="713"/>
          <ac:spMkLst>
            <pc:docMk/>
            <pc:sldMk cId="0" sldId="278"/>
            <ac:spMk id="14" creationId="{C0489CD9-EADB-4163-897C-15D0C2E27E76}"/>
          </ac:spMkLst>
        </pc:spChg>
        <pc:picChg chg="mod">
          <ac:chgData name="Christian Etherton" userId="64794972-6696-4658-98b4-bbcf83e7ef19" providerId="ADAL" clId="{E9E95A9E-4974-4DB2-A5CE-61CB446695E4}" dt="2022-04-21T16:15:46.880" v="712" actId="1076"/>
          <ac:picMkLst>
            <pc:docMk/>
            <pc:sldMk cId="0" sldId="278"/>
            <ac:picMk id="12" creationId="{00000000-0000-0000-0000-000000000000}"/>
          </ac:picMkLst>
        </pc:picChg>
      </pc:sldChg>
      <pc:sldChg chg="addSp modSp add mod ord">
        <pc:chgData name="Christian Etherton" userId="64794972-6696-4658-98b4-bbcf83e7ef19" providerId="ADAL" clId="{E9E95A9E-4974-4DB2-A5CE-61CB446695E4}" dt="2022-04-21T16:16:04.410" v="716"/>
        <pc:sldMkLst>
          <pc:docMk/>
          <pc:sldMk cId="0" sldId="279"/>
        </pc:sldMkLst>
        <pc:spChg chg="mod">
          <ac:chgData name="Christian Etherton" userId="64794972-6696-4658-98b4-bbcf83e7ef19" providerId="ADAL" clId="{E9E95A9E-4974-4DB2-A5CE-61CB446695E4}" dt="2022-04-20T02:58:41.325" v="37" actId="20577"/>
          <ac:spMkLst>
            <pc:docMk/>
            <pc:sldMk cId="0" sldId="279"/>
            <ac:spMk id="11" creationId="{00000000-0000-0000-0000-000000000000}"/>
          </ac:spMkLst>
        </pc:spChg>
        <pc:spChg chg="add mod">
          <ac:chgData name="Christian Etherton" userId="64794972-6696-4658-98b4-bbcf83e7ef19" providerId="ADAL" clId="{E9E95A9E-4974-4DB2-A5CE-61CB446695E4}" dt="2022-04-21T16:15:51.704" v="714"/>
          <ac:spMkLst>
            <pc:docMk/>
            <pc:sldMk cId="0" sldId="279"/>
            <ac:spMk id="16" creationId="{52F2A126-A877-4A37-8D3A-B06CA0AA19A3}"/>
          </ac:spMkLst>
        </pc:spChg>
      </pc:sldChg>
      <pc:sldChg chg="addSp delSp modSp add mod ord delAnim">
        <pc:chgData name="Christian Etherton" userId="64794972-6696-4658-98b4-bbcf83e7ef19" providerId="ADAL" clId="{E9E95A9E-4974-4DB2-A5CE-61CB446695E4}" dt="2022-04-21T16:17:57.812" v="720"/>
        <pc:sldMkLst>
          <pc:docMk/>
          <pc:sldMk cId="0" sldId="280"/>
        </pc:sldMkLst>
        <pc:spChg chg="mod">
          <ac:chgData name="Christian Etherton" userId="64794972-6696-4658-98b4-bbcf83e7ef19" providerId="ADAL" clId="{E9E95A9E-4974-4DB2-A5CE-61CB446695E4}" dt="2022-04-20T02:58:47.345" v="39" actId="20577"/>
          <ac:spMkLst>
            <pc:docMk/>
            <pc:sldMk cId="0" sldId="280"/>
            <ac:spMk id="15" creationId="{00000000-0000-0000-0000-000000000000}"/>
          </ac:spMkLst>
        </pc:spChg>
        <pc:spChg chg="add mod">
          <ac:chgData name="Christian Etherton" userId="64794972-6696-4658-98b4-bbcf83e7ef19" providerId="ADAL" clId="{E9E95A9E-4974-4DB2-A5CE-61CB446695E4}" dt="2022-04-21T16:17:04.621" v="717"/>
          <ac:spMkLst>
            <pc:docMk/>
            <pc:sldMk cId="0" sldId="280"/>
            <ac:spMk id="17" creationId="{EE5AF6A3-EB55-4A95-B027-60B1584A5CA5}"/>
          </ac:spMkLst>
        </pc:spChg>
        <pc:picChg chg="del">
          <ac:chgData name="Christian Etherton" userId="64794972-6696-4658-98b4-bbcf83e7ef19" providerId="ADAL" clId="{E9E95A9E-4974-4DB2-A5CE-61CB446695E4}" dt="2022-04-21T16:17:51.551" v="718" actId="478"/>
          <ac:picMkLst>
            <pc:docMk/>
            <pc:sldMk cId="0" sldId="280"/>
            <ac:picMk id="16" creationId="{95848AD0-E832-4BCA-8B29-B9F4B1FB7B60}"/>
          </ac:picMkLst>
        </pc:picChg>
      </pc:sldChg>
      <pc:sldChg chg="delSp modSp add del mod delAnim">
        <pc:chgData name="Christian Etherton" userId="64794972-6696-4658-98b4-bbcf83e7ef19" providerId="ADAL" clId="{E9E95A9E-4974-4DB2-A5CE-61CB446695E4}" dt="2022-04-21T16:18:20.294" v="721" actId="478"/>
        <pc:sldMkLst>
          <pc:docMk/>
          <pc:sldMk cId="0" sldId="281"/>
        </pc:sldMkLst>
        <pc:spChg chg="mod">
          <ac:chgData name="Christian Etherton" userId="64794972-6696-4658-98b4-bbcf83e7ef19" providerId="ADAL" clId="{E9E95A9E-4974-4DB2-A5CE-61CB446695E4}" dt="2022-04-20T02:59:01.439" v="42" actId="20577"/>
          <ac:spMkLst>
            <pc:docMk/>
            <pc:sldMk cId="0" sldId="281"/>
            <ac:spMk id="13" creationId="{00000000-0000-0000-0000-000000000000}"/>
          </ac:spMkLst>
        </pc:spChg>
        <pc:spChg chg="ord">
          <ac:chgData name="Christian Etherton" userId="64794972-6696-4658-98b4-bbcf83e7ef19" providerId="ADAL" clId="{E9E95A9E-4974-4DB2-A5CE-61CB446695E4}" dt="2022-04-20T02:58:56.383" v="40" actId="167"/>
          <ac:spMkLst>
            <pc:docMk/>
            <pc:sldMk cId="0" sldId="281"/>
            <ac:spMk id="14" creationId="{00000000-0000-0000-0000-000000000000}"/>
          </ac:spMkLst>
        </pc:spChg>
        <pc:picChg chg="del">
          <ac:chgData name="Christian Etherton" userId="64794972-6696-4658-98b4-bbcf83e7ef19" providerId="ADAL" clId="{E9E95A9E-4974-4DB2-A5CE-61CB446695E4}" dt="2022-04-21T16:18:20.294" v="721" actId="478"/>
          <ac:picMkLst>
            <pc:docMk/>
            <pc:sldMk cId="0" sldId="281"/>
            <ac:picMk id="15" creationId="{E71AC9A6-5447-450A-99DA-46C9153CAD0E}"/>
          </ac:picMkLst>
        </pc:picChg>
      </pc:sldChg>
      <pc:sldChg chg="addSp delSp modSp add del mod delAnim">
        <pc:chgData name="Christian Etherton" userId="64794972-6696-4658-98b4-bbcf83e7ef19" providerId="ADAL" clId="{E9E95A9E-4974-4DB2-A5CE-61CB446695E4}" dt="2022-04-21T17:02:37.444" v="930"/>
        <pc:sldMkLst>
          <pc:docMk/>
          <pc:sldMk cId="0" sldId="282"/>
        </pc:sldMkLst>
        <pc:spChg chg="mod">
          <ac:chgData name="Christian Etherton" userId="64794972-6696-4658-98b4-bbcf83e7ef19" providerId="ADAL" clId="{E9E95A9E-4974-4DB2-A5CE-61CB446695E4}" dt="2022-04-20T02:59:12.676" v="45" actId="20577"/>
          <ac:spMkLst>
            <pc:docMk/>
            <pc:sldMk cId="0" sldId="282"/>
            <ac:spMk id="10" creationId="{00000000-0000-0000-0000-000000000000}"/>
          </ac:spMkLst>
        </pc:spChg>
        <pc:spChg chg="ord">
          <ac:chgData name="Christian Etherton" userId="64794972-6696-4658-98b4-bbcf83e7ef19" providerId="ADAL" clId="{E9E95A9E-4974-4DB2-A5CE-61CB446695E4}" dt="2022-04-20T02:59:09.797" v="43" actId="167"/>
          <ac:spMkLst>
            <pc:docMk/>
            <pc:sldMk cId="0" sldId="282"/>
            <ac:spMk id="11" creationId="{00000000-0000-0000-0000-000000000000}"/>
          </ac:spMkLst>
        </pc:spChg>
        <pc:spChg chg="add mod">
          <ac:chgData name="Christian Etherton" userId="64794972-6696-4658-98b4-bbcf83e7ef19" providerId="ADAL" clId="{E9E95A9E-4974-4DB2-A5CE-61CB446695E4}" dt="2022-04-21T17:02:37.444" v="930"/>
          <ac:spMkLst>
            <pc:docMk/>
            <pc:sldMk cId="0" sldId="282"/>
            <ac:spMk id="14" creationId="{0DA33F72-FF01-4676-8BDD-114461651493}"/>
          </ac:spMkLst>
        </pc:spChg>
        <pc:picChg chg="del">
          <ac:chgData name="Christian Etherton" userId="64794972-6696-4658-98b4-bbcf83e7ef19" providerId="ADAL" clId="{E9E95A9E-4974-4DB2-A5CE-61CB446695E4}" dt="2022-04-21T16:18:24.458" v="722" actId="478"/>
          <ac:picMkLst>
            <pc:docMk/>
            <pc:sldMk cId="0" sldId="282"/>
            <ac:picMk id="13" creationId="{A3CAB87A-2CF9-4BA7-B0B4-4D7C762B8196}"/>
          </ac:picMkLst>
        </pc:picChg>
      </pc:sldChg>
      <pc:sldChg chg="delSp modSp add del mod delAnim">
        <pc:chgData name="Christian Etherton" userId="64794972-6696-4658-98b4-bbcf83e7ef19" providerId="ADAL" clId="{E9E95A9E-4974-4DB2-A5CE-61CB446695E4}" dt="2022-04-21T16:18:28.558" v="723" actId="478"/>
        <pc:sldMkLst>
          <pc:docMk/>
          <pc:sldMk cId="0" sldId="283"/>
        </pc:sldMkLst>
        <pc:spChg chg="mod">
          <ac:chgData name="Christian Etherton" userId="64794972-6696-4658-98b4-bbcf83e7ef19" providerId="ADAL" clId="{E9E95A9E-4974-4DB2-A5CE-61CB446695E4}" dt="2022-04-20T02:59:17.737" v="47" actId="20577"/>
          <ac:spMkLst>
            <pc:docMk/>
            <pc:sldMk cId="0" sldId="283"/>
            <ac:spMk id="10" creationId="{00000000-0000-0000-0000-000000000000}"/>
          </ac:spMkLst>
        </pc:spChg>
        <pc:picChg chg="del">
          <ac:chgData name="Christian Etherton" userId="64794972-6696-4658-98b4-bbcf83e7ef19" providerId="ADAL" clId="{E9E95A9E-4974-4DB2-A5CE-61CB446695E4}" dt="2022-04-21T16:18:28.558" v="723" actId="478"/>
          <ac:picMkLst>
            <pc:docMk/>
            <pc:sldMk cId="0" sldId="283"/>
            <ac:picMk id="13" creationId="{F203F8A7-FE15-4FCC-85E6-00DE27596BDA}"/>
          </ac:picMkLst>
        </pc:picChg>
      </pc:sldChg>
      <pc:sldChg chg="modSp mod delCm">
        <pc:chgData name="Christian Etherton" userId="64794972-6696-4658-98b4-bbcf83e7ef19" providerId="ADAL" clId="{E9E95A9E-4974-4DB2-A5CE-61CB446695E4}" dt="2022-04-21T17:10:04.285" v="1062" actId="1035"/>
        <pc:sldMkLst>
          <pc:docMk/>
          <pc:sldMk cId="2640487139" sldId="287"/>
        </pc:sldMkLst>
        <pc:grpChg chg="mod">
          <ac:chgData name="Christian Etherton" userId="64794972-6696-4658-98b4-bbcf83e7ef19" providerId="ADAL" clId="{E9E95A9E-4974-4DB2-A5CE-61CB446695E4}" dt="2022-04-21T17:10:04.285" v="1062" actId="1035"/>
          <ac:grpSpMkLst>
            <pc:docMk/>
            <pc:sldMk cId="2640487139" sldId="287"/>
            <ac:grpSpMk id="2" creationId="{00000000-0000-0000-0000-000000000000}"/>
          </ac:grpSpMkLst>
        </pc:grpChg>
        <pc:grpChg chg="mod">
          <ac:chgData name="Christian Etherton" userId="64794972-6696-4658-98b4-bbcf83e7ef19" providerId="ADAL" clId="{E9E95A9E-4974-4DB2-A5CE-61CB446695E4}" dt="2022-04-21T17:09:58.568" v="1052" actId="1036"/>
          <ac:grpSpMkLst>
            <pc:docMk/>
            <pc:sldMk cId="2640487139" sldId="287"/>
            <ac:grpSpMk id="4" creationId="{00000000-0000-0000-0000-000000000000}"/>
          </ac:grpSpMkLst>
        </pc:grpChg>
      </pc:sldChg>
      <pc:sldChg chg="new del">
        <pc:chgData name="Christian Etherton" userId="64794972-6696-4658-98b4-bbcf83e7ef19" providerId="ADAL" clId="{E9E95A9E-4974-4DB2-A5CE-61CB446695E4}" dt="2022-04-21T15:36:26.038" v="320" actId="47"/>
        <pc:sldMkLst>
          <pc:docMk/>
          <pc:sldMk cId="3110789668" sldId="288"/>
        </pc:sldMkLst>
      </pc:sldChg>
      <pc:sldChg chg="addSp delSp modSp add mod modAnim">
        <pc:chgData name="Christian Etherton" userId="64794972-6696-4658-98b4-bbcf83e7ef19" providerId="ADAL" clId="{E9E95A9E-4974-4DB2-A5CE-61CB446695E4}" dt="2022-04-21T17:15:37.834" v="1146"/>
        <pc:sldMkLst>
          <pc:docMk/>
          <pc:sldMk cId="603294571" sldId="289"/>
        </pc:sldMkLst>
        <pc:spChg chg="mod">
          <ac:chgData name="Christian Etherton" userId="64794972-6696-4658-98b4-bbcf83e7ef19" providerId="ADAL" clId="{E9E95A9E-4974-4DB2-A5CE-61CB446695E4}" dt="2022-04-21T17:15:37.834" v="1146"/>
          <ac:spMkLst>
            <pc:docMk/>
            <pc:sldMk cId="603294571" sldId="289"/>
            <ac:spMk id="7" creationId="{00000000-0000-0000-0000-000000000000}"/>
          </ac:spMkLst>
        </pc:spChg>
        <pc:spChg chg="add del mod">
          <ac:chgData name="Christian Etherton" userId="64794972-6696-4658-98b4-bbcf83e7ef19" providerId="ADAL" clId="{E9E95A9E-4974-4DB2-A5CE-61CB446695E4}" dt="2022-04-21T16:54:19.325" v="882" actId="1076"/>
          <ac:spMkLst>
            <pc:docMk/>
            <pc:sldMk cId="603294571" sldId="289"/>
            <ac:spMk id="9" creationId="{00000000-0000-0000-0000-000000000000}"/>
          </ac:spMkLst>
        </pc:spChg>
        <pc:spChg chg="add del mod">
          <ac:chgData name="Christian Etherton" userId="64794972-6696-4658-98b4-bbcf83e7ef19" providerId="ADAL" clId="{E9E95A9E-4974-4DB2-A5CE-61CB446695E4}" dt="2022-04-21T16:54:11.748" v="881" actId="478"/>
          <ac:spMkLst>
            <pc:docMk/>
            <pc:sldMk cId="603294571" sldId="289"/>
            <ac:spMk id="10" creationId="{00000000-0000-0000-0000-000000000000}"/>
          </ac:spMkLst>
        </pc:spChg>
        <pc:spChg chg="add del mod">
          <ac:chgData name="Christian Etherton" userId="64794972-6696-4658-98b4-bbcf83e7ef19" providerId="ADAL" clId="{E9E95A9E-4974-4DB2-A5CE-61CB446695E4}" dt="2022-04-21T16:41:49.882" v="791" actId="478"/>
          <ac:spMkLst>
            <pc:docMk/>
            <pc:sldMk cId="603294571" sldId="289"/>
            <ac:spMk id="12" creationId="{2DD39F2D-DBDE-4F08-976B-F538D83F1483}"/>
          </ac:spMkLst>
        </pc:spChg>
        <pc:picChg chg="del">
          <ac:chgData name="Christian Etherton" userId="64794972-6696-4658-98b4-bbcf83e7ef19" providerId="ADAL" clId="{E9E95A9E-4974-4DB2-A5CE-61CB446695E4}" dt="2022-04-21T15:36:30.658" v="321" actId="478"/>
          <ac:picMkLst>
            <pc:docMk/>
            <pc:sldMk cId="603294571" sldId="289"/>
            <ac:picMk id="6" creationId="{00000000-0000-0000-0000-000000000000}"/>
          </ac:picMkLst>
        </pc:picChg>
        <pc:picChg chg="mod ord">
          <ac:chgData name="Christian Etherton" userId="64794972-6696-4658-98b4-bbcf83e7ef19" providerId="ADAL" clId="{E9E95A9E-4974-4DB2-A5CE-61CB446695E4}" dt="2022-04-21T16:56:13.101" v="897" actId="1038"/>
          <ac:picMkLst>
            <pc:docMk/>
            <pc:sldMk cId="603294571" sldId="289"/>
            <ac:picMk id="6" creationId="{75CDFDAB-3878-A8C0-4337-CD3B986B3A98}"/>
          </ac:picMkLst>
        </pc:picChg>
        <pc:picChg chg="add mod ord">
          <ac:chgData name="Christian Etherton" userId="64794972-6696-4658-98b4-bbcf83e7ef19" providerId="ADAL" clId="{E9E95A9E-4974-4DB2-A5CE-61CB446695E4}" dt="2022-04-21T16:55:59.786" v="889" actId="208"/>
          <ac:picMkLst>
            <pc:docMk/>
            <pc:sldMk cId="603294571" sldId="289"/>
            <ac:picMk id="14" creationId="{47665626-D44A-4BDC-BDA2-FE6066C53535}"/>
          </ac:picMkLst>
        </pc:picChg>
      </pc:sldChg>
      <pc:sldChg chg="add del ord">
        <pc:chgData name="Christian Etherton" userId="64794972-6696-4658-98b4-bbcf83e7ef19" providerId="ADAL" clId="{E9E95A9E-4974-4DB2-A5CE-61CB446695E4}" dt="2022-04-21T16:02:30.308" v="459" actId="47"/>
        <pc:sldMkLst>
          <pc:docMk/>
          <pc:sldMk cId="349529065" sldId="290"/>
        </pc:sldMkLst>
      </pc:sldChg>
      <pc:sldChg chg="add del ord">
        <pc:chgData name="Christian Etherton" userId="64794972-6696-4658-98b4-bbcf83e7ef19" providerId="ADAL" clId="{E9E95A9E-4974-4DB2-A5CE-61CB446695E4}" dt="2022-04-21T16:08:45.082" v="510" actId="47"/>
        <pc:sldMkLst>
          <pc:docMk/>
          <pc:sldMk cId="2657242802" sldId="291"/>
        </pc:sldMkLst>
      </pc:sldChg>
      <pc:sldChg chg="modSp add mod ord modAnim">
        <pc:chgData name="Christian Etherton" userId="64794972-6696-4658-98b4-bbcf83e7ef19" providerId="ADAL" clId="{E9E95A9E-4974-4DB2-A5CE-61CB446695E4}" dt="2022-04-21T17:16:56.275" v="1154" actId="14100"/>
        <pc:sldMkLst>
          <pc:docMk/>
          <pc:sldMk cId="3974139467" sldId="292"/>
        </pc:sldMkLst>
        <pc:spChg chg="mod">
          <ac:chgData name="Christian Etherton" userId="64794972-6696-4658-98b4-bbcf83e7ef19" providerId="ADAL" clId="{E9E95A9E-4974-4DB2-A5CE-61CB446695E4}" dt="2022-04-21T17:16:40.337" v="1151"/>
          <ac:spMkLst>
            <pc:docMk/>
            <pc:sldMk cId="3974139467" sldId="292"/>
            <ac:spMk id="7" creationId="{00000000-0000-0000-0000-000000000000}"/>
          </ac:spMkLst>
        </pc:spChg>
        <pc:spChg chg="mod">
          <ac:chgData name="Christian Etherton" userId="64794972-6696-4658-98b4-bbcf83e7ef19" providerId="ADAL" clId="{E9E95A9E-4974-4DB2-A5CE-61CB446695E4}" dt="2022-04-21T17:16:56.275" v="1154" actId="14100"/>
          <ac:spMkLst>
            <pc:docMk/>
            <pc:sldMk cId="3974139467" sldId="292"/>
            <ac:spMk id="13" creationId="{BD5FF568-70A6-4889-BBF9-48EB0EFA8EBC}"/>
          </ac:spMkLst>
        </pc:spChg>
        <pc:spChg chg="mod">
          <ac:chgData name="Christian Etherton" userId="64794972-6696-4658-98b4-bbcf83e7ef19" providerId="ADAL" clId="{E9E95A9E-4974-4DB2-A5CE-61CB446695E4}" dt="2022-04-21T16:09:32.567" v="695" actId="1037"/>
          <ac:spMkLst>
            <pc:docMk/>
            <pc:sldMk cId="3974139467" sldId="292"/>
            <ac:spMk id="15" creationId="{5EFB62C1-5D45-453D-B136-A000EAEA5654}"/>
          </ac:spMkLst>
        </pc:spChg>
        <pc:picChg chg="mod">
          <ac:chgData name="Christian Etherton" userId="64794972-6696-4658-98b4-bbcf83e7ef19" providerId="ADAL" clId="{E9E95A9E-4974-4DB2-A5CE-61CB446695E4}" dt="2022-04-21T17:16:49.778" v="1153" actId="1076"/>
          <ac:picMkLst>
            <pc:docMk/>
            <pc:sldMk cId="3974139467" sldId="292"/>
            <ac:picMk id="6" creationId="{00000000-0000-0000-0000-000000000000}"/>
          </ac:picMkLst>
        </pc:picChg>
      </pc:sldChg>
      <pc:sldChg chg="modSp add mod ord">
        <pc:chgData name="Christian Etherton" userId="64794972-6696-4658-98b4-bbcf83e7ef19" providerId="ADAL" clId="{E9E95A9E-4974-4DB2-A5CE-61CB446695E4}" dt="2022-04-21T17:17:36.245" v="1156"/>
        <pc:sldMkLst>
          <pc:docMk/>
          <pc:sldMk cId="0" sldId="293"/>
        </pc:sldMkLst>
        <pc:spChg chg="mod">
          <ac:chgData name="Christian Etherton" userId="64794972-6696-4658-98b4-bbcf83e7ef19" providerId="ADAL" clId="{E9E95A9E-4974-4DB2-A5CE-61CB446695E4}" dt="2022-04-21T17:17:36.245" v="1156"/>
          <ac:spMkLst>
            <pc:docMk/>
            <pc:sldMk cId="0" sldId="293"/>
            <ac:spMk id="7" creationId="{00000000-0000-0000-0000-000000000000}"/>
          </ac:spMkLst>
        </pc:spChg>
      </pc:sldChg>
      <pc:sldChg chg="add">
        <pc:chgData name="Christian Etherton" userId="64794972-6696-4658-98b4-bbcf83e7ef19" providerId="ADAL" clId="{E9E95A9E-4974-4DB2-A5CE-61CB446695E4}" dt="2022-04-21T16:15:18.760" v="709"/>
        <pc:sldMkLst>
          <pc:docMk/>
          <pc:sldMk cId="0" sldId="294"/>
        </pc:sldMkLst>
      </pc:sldChg>
      <pc:sldChg chg="addSp delSp modSp add mod ord">
        <pc:chgData name="Christian Etherton" userId="64794972-6696-4658-98b4-bbcf83e7ef19" providerId="ADAL" clId="{E9E95A9E-4974-4DB2-A5CE-61CB446695E4}" dt="2022-04-21T17:05:08.964" v="935" actId="478"/>
        <pc:sldMkLst>
          <pc:docMk/>
          <pc:sldMk cId="4050863680" sldId="295"/>
        </pc:sldMkLst>
        <pc:spChg chg="del mod">
          <ac:chgData name="Christian Etherton" userId="64794972-6696-4658-98b4-bbcf83e7ef19" providerId="ADAL" clId="{E9E95A9E-4974-4DB2-A5CE-61CB446695E4}" dt="2022-04-21T16:19:14.475" v="730"/>
          <ac:spMkLst>
            <pc:docMk/>
            <pc:sldMk cId="4050863680" sldId="295"/>
            <ac:spMk id="12" creationId="{00000000-0000-0000-0000-000000000000}"/>
          </ac:spMkLst>
        </pc:spChg>
        <pc:spChg chg="del">
          <ac:chgData name="Christian Etherton" userId="64794972-6696-4658-98b4-bbcf83e7ef19" providerId="ADAL" clId="{E9E95A9E-4974-4DB2-A5CE-61CB446695E4}" dt="2022-04-21T16:22:25.227" v="760" actId="478"/>
          <ac:spMkLst>
            <pc:docMk/>
            <pc:sldMk cId="4050863680" sldId="295"/>
            <ac:spMk id="12" creationId="{E9DA4598-3364-3E2D-1147-7CAD20F1090A}"/>
          </ac:spMkLst>
        </pc:spChg>
        <pc:spChg chg="del">
          <ac:chgData name="Christian Etherton" userId="64794972-6696-4658-98b4-bbcf83e7ef19" providerId="ADAL" clId="{E9E95A9E-4974-4DB2-A5CE-61CB446695E4}" dt="2022-04-21T16:19:14.469" v="728" actId="478"/>
          <ac:spMkLst>
            <pc:docMk/>
            <pc:sldMk cId="4050863680" sldId="295"/>
            <ac:spMk id="14" creationId="{00000000-0000-0000-0000-000000000000}"/>
          </ac:spMkLst>
        </pc:spChg>
        <pc:spChg chg="add mod">
          <ac:chgData name="Christian Etherton" userId="64794972-6696-4658-98b4-bbcf83e7ef19" providerId="ADAL" clId="{E9E95A9E-4974-4DB2-A5CE-61CB446695E4}" dt="2022-04-21T16:19:38.977" v="732" actId="1076"/>
          <ac:spMkLst>
            <pc:docMk/>
            <pc:sldMk cId="4050863680" sldId="295"/>
            <ac:spMk id="15" creationId="{6647D422-7EDF-4755-A6D0-8BDEFD4F6284}"/>
          </ac:spMkLst>
        </pc:spChg>
        <pc:spChg chg="add del mod">
          <ac:chgData name="Christian Etherton" userId="64794972-6696-4658-98b4-bbcf83e7ef19" providerId="ADAL" clId="{E9E95A9E-4974-4DB2-A5CE-61CB446695E4}" dt="2022-04-21T16:21:23.341" v="744" actId="478"/>
          <ac:spMkLst>
            <pc:docMk/>
            <pc:sldMk cId="4050863680" sldId="295"/>
            <ac:spMk id="16" creationId="{03AF891A-4BD4-4D6B-AE3C-971B79E01B2F}"/>
          </ac:spMkLst>
        </pc:spChg>
        <pc:spChg chg="add del mod">
          <ac:chgData name="Christian Etherton" userId="64794972-6696-4658-98b4-bbcf83e7ef19" providerId="ADAL" clId="{E9E95A9E-4974-4DB2-A5CE-61CB446695E4}" dt="2022-04-21T17:05:08.964" v="935" actId="478"/>
          <ac:spMkLst>
            <pc:docMk/>
            <pc:sldMk cId="4050863680" sldId="295"/>
            <ac:spMk id="16" creationId="{58310828-8B4F-4E4A-ADE6-A00BDF0F512F}"/>
          </ac:spMkLst>
        </pc:spChg>
        <pc:spChg chg="add mod">
          <ac:chgData name="Christian Etherton" userId="64794972-6696-4658-98b4-bbcf83e7ef19" providerId="ADAL" clId="{E9E95A9E-4974-4DB2-A5CE-61CB446695E4}" dt="2022-04-21T16:26:38.834" v="785" actId="20577"/>
          <ac:spMkLst>
            <pc:docMk/>
            <pc:sldMk cId="4050863680" sldId="295"/>
            <ac:spMk id="17" creationId="{A8730FA6-9692-43A6-8D81-6FD1CFBD4C14}"/>
          </ac:spMkLst>
        </pc:spChg>
        <pc:spChg chg="add mod">
          <ac:chgData name="Christian Etherton" userId="64794972-6696-4658-98b4-bbcf83e7ef19" providerId="ADAL" clId="{E9E95A9E-4974-4DB2-A5CE-61CB446695E4}" dt="2022-04-21T16:22:01.283" v="759" actId="1076"/>
          <ac:spMkLst>
            <pc:docMk/>
            <pc:sldMk cId="4050863680" sldId="295"/>
            <ac:spMk id="18" creationId="{C31ECFA4-66B4-48C8-AB1A-9A1C47C46881}"/>
          </ac:spMkLst>
        </pc:spChg>
      </pc:sldChg>
    </pc:docChg>
  </pc:docChgLst>
  <pc:docChgLst>
    <pc:chgData name="Selim Umit" userId="S::umit.s@northeastern.edu::fea207cf-96e5-4fa3-907e-a58d0ea8ddc6" providerId="AD" clId="Web-{EC99473E-45B5-4EF9-9F8D-9E00114F89A3}"/>
    <pc:docChg chg="modSld">
      <pc:chgData name="Selim Umit" userId="S::umit.s@northeastern.edu::fea207cf-96e5-4fa3-907e-a58d0ea8ddc6" providerId="AD" clId="Web-{EC99473E-45B5-4EF9-9F8D-9E00114F89A3}" dt="2022-04-21T19:02:07.938" v="123" actId="20577"/>
      <pc:docMkLst>
        <pc:docMk/>
      </pc:docMkLst>
      <pc:sldChg chg="modSp">
        <pc:chgData name="Selim Umit" userId="S::umit.s@northeastern.edu::fea207cf-96e5-4fa3-907e-a58d0ea8ddc6" providerId="AD" clId="Web-{EC99473E-45B5-4EF9-9F8D-9E00114F89A3}" dt="2022-04-21T17:14:56.389" v="120" actId="20577"/>
        <pc:sldMkLst>
          <pc:docMk/>
          <pc:sldMk cId="0" sldId="257"/>
        </pc:sldMkLst>
        <pc:spChg chg="mod">
          <ac:chgData name="Selim Umit" userId="S::umit.s@northeastern.edu::fea207cf-96e5-4fa3-907e-a58d0ea8ddc6" providerId="AD" clId="Web-{EC99473E-45B5-4EF9-9F8D-9E00114F89A3}" dt="2022-04-21T17:14:56.389" v="120" actId="20577"/>
          <ac:spMkLst>
            <pc:docMk/>
            <pc:sldMk cId="0" sldId="257"/>
            <ac:spMk id="23" creationId="{00000000-0000-0000-0000-000000000000}"/>
          </ac:spMkLst>
        </pc:spChg>
      </pc:sldChg>
      <pc:sldChg chg="addSp modSp">
        <pc:chgData name="Selim Umit" userId="S::umit.s@northeastern.edu::fea207cf-96e5-4fa3-907e-a58d0ea8ddc6" providerId="AD" clId="Web-{EC99473E-45B5-4EF9-9F8D-9E00114F89A3}" dt="2022-04-21T16:52:34.617" v="115" actId="14100"/>
        <pc:sldMkLst>
          <pc:docMk/>
          <pc:sldMk cId="603294571" sldId="289"/>
        </pc:sldMkLst>
        <pc:spChg chg="mod">
          <ac:chgData name="Selim Umit" userId="S::umit.s@northeastern.edu::fea207cf-96e5-4fa3-907e-a58d0ea8ddc6" providerId="AD" clId="Web-{EC99473E-45B5-4EF9-9F8D-9E00114F89A3}" dt="2022-04-21T16:45:20.839" v="107" actId="1076"/>
          <ac:spMkLst>
            <pc:docMk/>
            <pc:sldMk cId="603294571" sldId="289"/>
            <ac:spMk id="9" creationId="{00000000-0000-0000-0000-000000000000}"/>
          </ac:spMkLst>
        </pc:spChg>
        <pc:spChg chg="mod">
          <ac:chgData name="Selim Umit" userId="S::umit.s@northeastern.edu::fea207cf-96e5-4fa3-907e-a58d0ea8ddc6" providerId="AD" clId="Web-{EC99473E-45B5-4EF9-9F8D-9E00114F89A3}" dt="2022-04-21T16:45:13.511" v="106" actId="1076"/>
          <ac:spMkLst>
            <pc:docMk/>
            <pc:sldMk cId="603294571" sldId="289"/>
            <ac:spMk id="10" creationId="{00000000-0000-0000-0000-000000000000}"/>
          </ac:spMkLst>
        </pc:spChg>
        <pc:picChg chg="add mod">
          <ac:chgData name="Selim Umit" userId="S::umit.s@northeastern.edu::fea207cf-96e5-4fa3-907e-a58d0ea8ddc6" providerId="AD" clId="Web-{EC99473E-45B5-4EF9-9F8D-9E00114F89A3}" dt="2022-04-21T16:52:24.976" v="113" actId="1076"/>
          <ac:picMkLst>
            <pc:docMk/>
            <pc:sldMk cId="603294571" sldId="289"/>
            <ac:picMk id="6" creationId="{75CDFDAB-3878-A8C0-4337-CD3B986B3A98}"/>
          </ac:picMkLst>
        </pc:picChg>
        <pc:picChg chg="mod">
          <ac:chgData name="Selim Umit" userId="S::umit.s@northeastern.edu::fea207cf-96e5-4fa3-907e-a58d0ea8ddc6" providerId="AD" clId="Web-{EC99473E-45B5-4EF9-9F8D-9E00114F89A3}" dt="2022-04-21T16:52:34.617" v="115" actId="14100"/>
          <ac:picMkLst>
            <pc:docMk/>
            <pc:sldMk cId="603294571" sldId="289"/>
            <ac:picMk id="14" creationId="{47665626-D44A-4BDC-BDA2-FE6066C53535}"/>
          </ac:picMkLst>
        </pc:picChg>
      </pc:sldChg>
      <pc:sldChg chg="modSp">
        <pc:chgData name="Selim Umit" userId="S::umit.s@northeastern.edu::fea207cf-96e5-4fa3-907e-a58d0ea8ddc6" providerId="AD" clId="Web-{EC99473E-45B5-4EF9-9F8D-9E00114F89A3}" dt="2022-04-21T17:14:15.746" v="116" actId="20577"/>
        <pc:sldMkLst>
          <pc:docMk/>
          <pc:sldMk cId="0" sldId="294"/>
        </pc:sldMkLst>
        <pc:spChg chg="mod">
          <ac:chgData name="Selim Umit" userId="S::umit.s@northeastern.edu::fea207cf-96e5-4fa3-907e-a58d0ea8ddc6" providerId="AD" clId="Web-{EC99473E-45B5-4EF9-9F8D-9E00114F89A3}" dt="2022-04-21T17:14:15.746" v="116" actId="20577"/>
          <ac:spMkLst>
            <pc:docMk/>
            <pc:sldMk cId="0" sldId="294"/>
            <ac:spMk id="7" creationId="{00000000-0000-0000-0000-000000000000}"/>
          </ac:spMkLst>
        </pc:spChg>
      </pc:sldChg>
      <pc:sldChg chg="modSp">
        <pc:chgData name="Selim Umit" userId="S::umit.s@northeastern.edu::fea207cf-96e5-4fa3-907e-a58d0ea8ddc6" providerId="AD" clId="Web-{EC99473E-45B5-4EF9-9F8D-9E00114F89A3}" dt="2022-04-21T19:02:07.938" v="123" actId="20577"/>
        <pc:sldMkLst>
          <pc:docMk/>
          <pc:sldMk cId="4050863680" sldId="295"/>
        </pc:sldMkLst>
        <pc:spChg chg="mod">
          <ac:chgData name="Selim Umit" userId="S::umit.s@northeastern.edu::fea207cf-96e5-4fa3-907e-a58d0ea8ddc6" providerId="AD" clId="Web-{EC99473E-45B5-4EF9-9F8D-9E00114F89A3}" dt="2022-04-21T17:14:21.996" v="118" actId="20577"/>
          <ac:spMkLst>
            <pc:docMk/>
            <pc:sldMk cId="4050863680" sldId="295"/>
            <ac:spMk id="10" creationId="{00000000-0000-0000-0000-000000000000}"/>
          </ac:spMkLst>
        </pc:spChg>
        <pc:spChg chg="mod">
          <ac:chgData name="Selim Umit" userId="S::umit.s@northeastern.edu::fea207cf-96e5-4fa3-907e-a58d0ea8ddc6" providerId="AD" clId="Web-{EC99473E-45B5-4EF9-9F8D-9E00114F89A3}" dt="2022-04-21T19:02:07.938" v="123" actId="20577"/>
          <ac:spMkLst>
            <pc:docMk/>
            <pc:sldMk cId="4050863680" sldId="295"/>
            <ac:spMk id="17" creationId="{A8730FA6-9692-43A6-8D81-6FD1CFBD4C14}"/>
          </ac:spMkLst>
        </pc:spChg>
      </pc:sldChg>
    </pc:docChg>
  </pc:docChgLst>
  <pc:docChgLst>
    <pc:chgData name="Christian Etherton" userId="64794972-6696-4658-98b4-bbcf83e7ef19" providerId="ADAL" clId="{AA50C362-D0A8-4814-A22F-0FC37F2139F4}"/>
    <pc:docChg chg="undo custSel modSld sldOrd">
      <pc:chgData name="Christian Etherton" userId="64794972-6696-4658-98b4-bbcf83e7ef19" providerId="ADAL" clId="{AA50C362-D0A8-4814-A22F-0FC37F2139F4}" dt="2022-04-25T14:59:35.341" v="4726" actId="478"/>
      <pc:docMkLst>
        <pc:docMk/>
      </pc:docMkLst>
      <pc:sldChg chg="delSp mod delAnim">
        <pc:chgData name="Christian Etherton" userId="64794972-6696-4658-98b4-bbcf83e7ef19" providerId="ADAL" clId="{AA50C362-D0A8-4814-A22F-0FC37F2139F4}" dt="2022-04-21T17:51:42.081" v="7" actId="478"/>
        <pc:sldMkLst>
          <pc:docMk/>
          <pc:sldMk cId="0" sldId="256"/>
        </pc:sldMkLst>
        <pc:picChg chg="del">
          <ac:chgData name="Christian Etherton" userId="64794972-6696-4658-98b4-bbcf83e7ef19" providerId="ADAL" clId="{AA50C362-D0A8-4814-A22F-0FC37F2139F4}" dt="2022-04-21T17:51:42.081" v="7" actId="478"/>
          <ac:picMkLst>
            <pc:docMk/>
            <pc:sldMk cId="0" sldId="256"/>
            <ac:picMk id="13" creationId="{6C492A8C-8977-4F49-A90D-34636DA95D8D}"/>
          </ac:picMkLst>
        </pc:picChg>
      </pc:sldChg>
      <pc:sldChg chg="delSp modSp mod delAnim modNotesTx">
        <pc:chgData name="Christian Etherton" userId="64794972-6696-4658-98b4-bbcf83e7ef19" providerId="ADAL" clId="{AA50C362-D0A8-4814-A22F-0FC37F2139F4}" dt="2022-04-21T18:01:59.130" v="281" actId="20577"/>
        <pc:sldMkLst>
          <pc:docMk/>
          <pc:sldMk cId="0" sldId="257"/>
        </pc:sldMkLst>
        <pc:spChg chg="mod">
          <ac:chgData name="Christian Etherton" userId="64794972-6696-4658-98b4-bbcf83e7ef19" providerId="ADAL" clId="{AA50C362-D0A8-4814-A22F-0FC37F2139F4}" dt="2022-04-21T17:59:32.547" v="238" actId="20577"/>
          <ac:spMkLst>
            <pc:docMk/>
            <pc:sldMk cId="0" sldId="257"/>
            <ac:spMk id="18" creationId="{00000000-0000-0000-0000-000000000000}"/>
          </ac:spMkLst>
        </pc:spChg>
        <pc:picChg chg="del">
          <ac:chgData name="Christian Etherton" userId="64794972-6696-4658-98b4-bbcf83e7ef19" providerId="ADAL" clId="{AA50C362-D0A8-4814-A22F-0FC37F2139F4}" dt="2022-04-21T17:51:35.353" v="6" actId="478"/>
          <ac:picMkLst>
            <pc:docMk/>
            <pc:sldMk cId="0" sldId="257"/>
            <ac:picMk id="29" creationId="{4884F9D7-80E7-4EAB-8ABD-BD906816BD50}"/>
          </ac:picMkLst>
        </pc:picChg>
      </pc:sldChg>
      <pc:sldChg chg="modNotesTx">
        <pc:chgData name="Christian Etherton" userId="64794972-6696-4658-98b4-bbcf83e7ef19" providerId="ADAL" clId="{AA50C362-D0A8-4814-A22F-0FC37F2139F4}" dt="2022-04-21T18:02:09.071" v="287" actId="20577"/>
        <pc:sldMkLst>
          <pc:docMk/>
          <pc:sldMk cId="0" sldId="259"/>
        </pc:sldMkLst>
      </pc:sldChg>
      <pc:sldChg chg="modNotesTx">
        <pc:chgData name="Christian Etherton" userId="64794972-6696-4658-98b4-bbcf83e7ef19" providerId="ADAL" clId="{AA50C362-D0A8-4814-A22F-0FC37F2139F4}" dt="2022-04-21T18:00:47.220" v="253" actId="20577"/>
        <pc:sldMkLst>
          <pc:docMk/>
          <pc:sldMk cId="0" sldId="261"/>
        </pc:sldMkLst>
      </pc:sldChg>
      <pc:sldChg chg="modSp mod modNotesTx">
        <pc:chgData name="Christian Etherton" userId="64794972-6696-4658-98b4-bbcf83e7ef19" providerId="ADAL" clId="{AA50C362-D0A8-4814-A22F-0FC37F2139F4}" dt="2022-04-21T18:15:02.061" v="1131" actId="113"/>
        <pc:sldMkLst>
          <pc:docMk/>
          <pc:sldMk cId="0" sldId="262"/>
        </pc:sldMkLst>
        <pc:spChg chg="mod">
          <ac:chgData name="Christian Etherton" userId="64794972-6696-4658-98b4-bbcf83e7ef19" providerId="ADAL" clId="{AA50C362-D0A8-4814-A22F-0FC37F2139F4}" dt="2022-04-21T18:03:46.150" v="333" actId="14100"/>
          <ac:spMkLst>
            <pc:docMk/>
            <pc:sldMk cId="0" sldId="262"/>
            <ac:spMk id="9" creationId="{00000000-0000-0000-0000-000000000000}"/>
          </ac:spMkLst>
        </pc:spChg>
        <pc:spChg chg="mod">
          <ac:chgData name="Christian Etherton" userId="64794972-6696-4658-98b4-bbcf83e7ef19" providerId="ADAL" clId="{AA50C362-D0A8-4814-A22F-0FC37F2139F4}" dt="2022-04-21T18:03:00.155" v="325" actId="14100"/>
          <ac:spMkLst>
            <pc:docMk/>
            <pc:sldMk cId="0" sldId="262"/>
            <ac:spMk id="10" creationId="{00000000-0000-0000-0000-000000000000}"/>
          </ac:spMkLst>
        </pc:spChg>
        <pc:picChg chg="mod">
          <ac:chgData name="Christian Etherton" userId="64794972-6696-4658-98b4-bbcf83e7ef19" providerId="ADAL" clId="{AA50C362-D0A8-4814-A22F-0FC37F2139F4}" dt="2022-04-21T18:04:05.776" v="364" actId="1035"/>
          <ac:picMkLst>
            <pc:docMk/>
            <pc:sldMk cId="0" sldId="262"/>
            <ac:picMk id="6" creationId="{00000000-0000-0000-0000-000000000000}"/>
          </ac:picMkLst>
        </pc:picChg>
      </pc:sldChg>
      <pc:sldChg chg="modSp mod modNotesTx">
        <pc:chgData name="Christian Etherton" userId="64794972-6696-4658-98b4-bbcf83e7ef19" providerId="ADAL" clId="{AA50C362-D0A8-4814-A22F-0FC37F2139F4}" dt="2022-04-21T18:54:53.571" v="4517" actId="20577"/>
        <pc:sldMkLst>
          <pc:docMk/>
          <pc:sldMk cId="0" sldId="264"/>
        </pc:sldMkLst>
        <pc:spChg chg="mod">
          <ac:chgData name="Christian Etherton" userId="64794972-6696-4658-98b4-bbcf83e7ef19" providerId="ADAL" clId="{AA50C362-D0A8-4814-A22F-0FC37F2139F4}" dt="2022-04-21T17:33:35.430" v="1" actId="20577"/>
          <ac:spMkLst>
            <pc:docMk/>
            <pc:sldMk cId="0" sldId="264"/>
            <ac:spMk id="8" creationId="{00000000-0000-0000-0000-000000000000}"/>
          </ac:spMkLst>
        </pc:spChg>
      </pc:sldChg>
      <pc:sldChg chg="modNotesTx">
        <pc:chgData name="Christian Etherton" userId="64794972-6696-4658-98b4-bbcf83e7ef19" providerId="ADAL" clId="{AA50C362-D0A8-4814-A22F-0FC37F2139F4}" dt="2022-04-21T18:00:40.211" v="248" actId="20577"/>
        <pc:sldMkLst>
          <pc:docMk/>
          <pc:sldMk cId="0" sldId="266"/>
        </pc:sldMkLst>
      </pc:sldChg>
      <pc:sldChg chg="modNotesTx">
        <pc:chgData name="Christian Etherton" userId="64794972-6696-4658-98b4-bbcf83e7ef19" providerId="ADAL" clId="{AA50C362-D0A8-4814-A22F-0FC37F2139F4}" dt="2022-04-21T18:00:31.072" v="243" actId="20577"/>
        <pc:sldMkLst>
          <pc:docMk/>
          <pc:sldMk cId="0" sldId="267"/>
        </pc:sldMkLst>
      </pc:sldChg>
      <pc:sldChg chg="addSp delSp mod addAnim delAnim modNotesTx">
        <pc:chgData name="Christian Etherton" userId="64794972-6696-4658-98b4-bbcf83e7ef19" providerId="ADAL" clId="{AA50C362-D0A8-4814-A22F-0FC37F2139F4}" dt="2022-04-25T14:59:35.341" v="4726" actId="478"/>
        <pc:sldMkLst>
          <pc:docMk/>
          <pc:sldMk cId="0" sldId="268"/>
        </pc:sldMkLst>
        <pc:spChg chg="add del">
          <ac:chgData name="Christian Etherton" userId="64794972-6696-4658-98b4-bbcf83e7ef19" providerId="ADAL" clId="{AA50C362-D0A8-4814-A22F-0FC37F2139F4}" dt="2022-04-25T14:59:35.341" v="4726" actId="478"/>
          <ac:spMkLst>
            <pc:docMk/>
            <pc:sldMk cId="0" sldId="268"/>
            <ac:spMk id="10" creationId="{8D4E2042-7331-4D00-A240-76D0BE6D95E6}"/>
          </ac:spMkLst>
        </pc:spChg>
        <pc:spChg chg="add del">
          <ac:chgData name="Christian Etherton" userId="64794972-6696-4658-98b4-bbcf83e7ef19" providerId="ADAL" clId="{AA50C362-D0A8-4814-A22F-0FC37F2139F4}" dt="2022-04-25T14:59:35.341" v="4726" actId="478"/>
          <ac:spMkLst>
            <pc:docMk/>
            <pc:sldMk cId="0" sldId="268"/>
            <ac:spMk id="11" creationId="{E853B2F8-2D02-4E9F-81F9-BFBC578321E3}"/>
          </ac:spMkLst>
        </pc:spChg>
        <pc:spChg chg="add del">
          <ac:chgData name="Christian Etherton" userId="64794972-6696-4658-98b4-bbcf83e7ef19" providerId="ADAL" clId="{AA50C362-D0A8-4814-A22F-0FC37F2139F4}" dt="2022-04-25T14:59:35.341" v="4726" actId="478"/>
          <ac:spMkLst>
            <pc:docMk/>
            <pc:sldMk cId="0" sldId="268"/>
            <ac:spMk id="12" creationId="{79A0A6F4-7D98-4C06-8533-50F1CDA42105}"/>
          </ac:spMkLst>
        </pc:spChg>
        <pc:spChg chg="add del">
          <ac:chgData name="Christian Etherton" userId="64794972-6696-4658-98b4-bbcf83e7ef19" providerId="ADAL" clId="{AA50C362-D0A8-4814-A22F-0FC37F2139F4}" dt="2022-04-25T14:59:35.341" v="4726" actId="478"/>
          <ac:spMkLst>
            <pc:docMk/>
            <pc:sldMk cId="0" sldId="268"/>
            <ac:spMk id="17" creationId="{C6DA1415-D40A-434B-8ABB-604452FE9DAA}"/>
          </ac:spMkLst>
        </pc:spChg>
        <pc:spChg chg="add del">
          <ac:chgData name="Christian Etherton" userId="64794972-6696-4658-98b4-bbcf83e7ef19" providerId="ADAL" clId="{AA50C362-D0A8-4814-A22F-0FC37F2139F4}" dt="2022-04-25T14:59:35.341" v="4726" actId="478"/>
          <ac:spMkLst>
            <pc:docMk/>
            <pc:sldMk cId="0" sldId="268"/>
            <ac:spMk id="18" creationId="{985BDD2A-2184-4F15-8B44-81FFEF773D43}"/>
          </ac:spMkLst>
        </pc:spChg>
        <pc:spChg chg="add del">
          <ac:chgData name="Christian Etherton" userId="64794972-6696-4658-98b4-bbcf83e7ef19" providerId="ADAL" clId="{AA50C362-D0A8-4814-A22F-0FC37F2139F4}" dt="2022-04-25T14:59:35.341" v="4726" actId="478"/>
          <ac:spMkLst>
            <pc:docMk/>
            <pc:sldMk cId="0" sldId="268"/>
            <ac:spMk id="19" creationId="{599E8066-D2BD-40CB-8D15-9AABB3406C58}"/>
          </ac:spMkLst>
        </pc:spChg>
      </pc:sldChg>
      <pc:sldChg chg="modNotesTx">
        <pc:chgData name="Christian Etherton" userId="64794972-6696-4658-98b4-bbcf83e7ef19" providerId="ADAL" clId="{AA50C362-D0A8-4814-A22F-0FC37F2139F4}" dt="2022-04-21T18:47:36.879" v="3508" actId="20577"/>
        <pc:sldMkLst>
          <pc:docMk/>
          <pc:sldMk cId="0" sldId="270"/>
        </pc:sldMkLst>
      </pc:sldChg>
      <pc:sldChg chg="ord modNotesTx">
        <pc:chgData name="Christian Etherton" userId="64794972-6696-4658-98b4-bbcf83e7ef19" providerId="ADAL" clId="{AA50C362-D0A8-4814-A22F-0FC37F2139F4}" dt="2022-04-21T18:48:52.172" v="3606" actId="20577"/>
        <pc:sldMkLst>
          <pc:docMk/>
          <pc:sldMk cId="0" sldId="271"/>
        </pc:sldMkLst>
      </pc:sldChg>
      <pc:sldChg chg="modSp mod ord modNotesTx">
        <pc:chgData name="Christian Etherton" userId="64794972-6696-4658-98b4-bbcf83e7ef19" providerId="ADAL" clId="{AA50C362-D0A8-4814-A22F-0FC37F2139F4}" dt="2022-04-21T18:56:24.162" v="4689" actId="20577"/>
        <pc:sldMkLst>
          <pc:docMk/>
          <pc:sldMk cId="0" sldId="272"/>
        </pc:sldMkLst>
        <pc:spChg chg="mod">
          <ac:chgData name="Christian Etherton" userId="64794972-6696-4658-98b4-bbcf83e7ef19" providerId="ADAL" clId="{AA50C362-D0A8-4814-A22F-0FC37F2139F4}" dt="2022-04-21T18:56:21.963" v="4687" actId="1036"/>
          <ac:spMkLst>
            <pc:docMk/>
            <pc:sldMk cId="0" sldId="272"/>
            <ac:spMk id="11" creationId="{00000000-0000-0000-0000-000000000000}"/>
          </ac:spMkLst>
        </pc:spChg>
        <pc:spChg chg="mod">
          <ac:chgData name="Christian Etherton" userId="64794972-6696-4658-98b4-bbcf83e7ef19" providerId="ADAL" clId="{AA50C362-D0A8-4814-A22F-0FC37F2139F4}" dt="2022-04-21T18:56:24.162" v="4689" actId="20577"/>
          <ac:spMkLst>
            <pc:docMk/>
            <pc:sldMk cId="0" sldId="272"/>
            <ac:spMk id="12" creationId="{00000000-0000-0000-0000-000000000000}"/>
          </ac:spMkLst>
        </pc:spChg>
      </pc:sldChg>
      <pc:sldChg chg="modSp mod">
        <pc:chgData name="Christian Etherton" userId="64794972-6696-4658-98b4-bbcf83e7ef19" providerId="ADAL" clId="{AA50C362-D0A8-4814-A22F-0FC37F2139F4}" dt="2022-04-21T18:56:59.730" v="4724" actId="1038"/>
        <pc:sldMkLst>
          <pc:docMk/>
          <pc:sldMk cId="0" sldId="275"/>
        </pc:sldMkLst>
        <pc:spChg chg="mod">
          <ac:chgData name="Christian Etherton" userId="64794972-6696-4658-98b4-bbcf83e7ef19" providerId="ADAL" clId="{AA50C362-D0A8-4814-A22F-0FC37F2139F4}" dt="2022-04-21T18:56:59.730" v="4724" actId="1038"/>
          <ac:spMkLst>
            <pc:docMk/>
            <pc:sldMk cId="0" sldId="275"/>
            <ac:spMk id="9" creationId="{00000000-0000-0000-0000-000000000000}"/>
          </ac:spMkLst>
        </pc:spChg>
        <pc:spChg chg="mod">
          <ac:chgData name="Christian Etherton" userId="64794972-6696-4658-98b4-bbcf83e7ef19" providerId="ADAL" clId="{AA50C362-D0A8-4814-A22F-0FC37F2139F4}" dt="2022-04-21T18:56:59.730" v="4724" actId="1038"/>
          <ac:spMkLst>
            <pc:docMk/>
            <pc:sldMk cId="0" sldId="275"/>
            <ac:spMk id="10" creationId="{00000000-0000-0000-0000-000000000000}"/>
          </ac:spMkLst>
        </pc:spChg>
        <pc:spChg chg="mod">
          <ac:chgData name="Christian Etherton" userId="64794972-6696-4658-98b4-bbcf83e7ef19" providerId="ADAL" clId="{AA50C362-D0A8-4814-A22F-0FC37F2139F4}" dt="2022-04-21T18:56:59.730" v="4724" actId="1038"/>
          <ac:spMkLst>
            <pc:docMk/>
            <pc:sldMk cId="0" sldId="275"/>
            <ac:spMk id="11" creationId="{00000000-0000-0000-0000-000000000000}"/>
          </ac:spMkLst>
        </pc:spChg>
        <pc:spChg chg="mod">
          <ac:chgData name="Christian Etherton" userId="64794972-6696-4658-98b4-bbcf83e7ef19" providerId="ADAL" clId="{AA50C362-D0A8-4814-A22F-0FC37F2139F4}" dt="2022-04-21T18:56:59.730" v="4724" actId="1038"/>
          <ac:spMkLst>
            <pc:docMk/>
            <pc:sldMk cId="0" sldId="275"/>
            <ac:spMk id="12" creationId="{00000000-0000-0000-0000-000000000000}"/>
          </ac:spMkLst>
        </pc:spChg>
        <pc:spChg chg="mod">
          <ac:chgData name="Christian Etherton" userId="64794972-6696-4658-98b4-bbcf83e7ef19" providerId="ADAL" clId="{AA50C362-D0A8-4814-A22F-0FC37F2139F4}" dt="2022-04-21T18:56:59.730" v="4724" actId="1038"/>
          <ac:spMkLst>
            <pc:docMk/>
            <pc:sldMk cId="0" sldId="275"/>
            <ac:spMk id="15" creationId="{1DBFCAF2-E6F1-E764-0449-27FE478DD578}"/>
          </ac:spMkLst>
        </pc:spChg>
      </pc:sldChg>
      <pc:sldChg chg="modNotesTx">
        <pc:chgData name="Christian Etherton" userId="64794972-6696-4658-98b4-bbcf83e7ef19" providerId="ADAL" clId="{AA50C362-D0A8-4814-A22F-0FC37F2139F4}" dt="2022-04-21T18:01:27.633" v="264" actId="20577"/>
        <pc:sldMkLst>
          <pc:docMk/>
          <pc:sldMk cId="0" sldId="284"/>
        </pc:sldMkLst>
      </pc:sldChg>
      <pc:sldChg chg="modNotesTx">
        <pc:chgData name="Christian Etherton" userId="64794972-6696-4658-98b4-bbcf83e7ef19" providerId="ADAL" clId="{AA50C362-D0A8-4814-A22F-0FC37F2139F4}" dt="2022-04-21T18:01:31.347" v="269" actId="20577"/>
        <pc:sldMkLst>
          <pc:docMk/>
          <pc:sldMk cId="0" sldId="285"/>
        </pc:sldMkLst>
      </pc:sldChg>
      <pc:sldChg chg="modNotesTx">
        <pc:chgData name="Christian Etherton" userId="64794972-6696-4658-98b4-bbcf83e7ef19" providerId="ADAL" clId="{AA50C362-D0A8-4814-A22F-0FC37F2139F4}" dt="2022-04-21T18:01:35.432" v="274" actId="20577"/>
        <pc:sldMkLst>
          <pc:docMk/>
          <pc:sldMk cId="0" sldId="286"/>
        </pc:sldMkLst>
      </pc:sldChg>
      <pc:sldChg chg="delSp mod delAnim">
        <pc:chgData name="Christian Etherton" userId="64794972-6696-4658-98b4-bbcf83e7ef19" providerId="ADAL" clId="{AA50C362-D0A8-4814-A22F-0FC37F2139F4}" dt="2022-04-21T17:51:51.155" v="8" actId="478"/>
        <pc:sldMkLst>
          <pc:docMk/>
          <pc:sldMk cId="2640487139" sldId="287"/>
        </pc:sldMkLst>
        <pc:picChg chg="del">
          <ac:chgData name="Christian Etherton" userId="64794972-6696-4658-98b4-bbcf83e7ef19" providerId="ADAL" clId="{AA50C362-D0A8-4814-A22F-0FC37F2139F4}" dt="2022-04-21T17:51:51.155" v="8" actId="478"/>
          <ac:picMkLst>
            <pc:docMk/>
            <pc:sldMk cId="2640487139" sldId="287"/>
            <ac:picMk id="17" creationId="{266BCFB0-7B8F-423D-A2FF-0576364B0AA4}"/>
          </ac:picMkLst>
        </pc:picChg>
      </pc:sldChg>
      <pc:sldChg chg="modSp mod modNotesTx">
        <pc:chgData name="Christian Etherton" userId="64794972-6696-4658-98b4-bbcf83e7ef19" providerId="ADAL" clId="{AA50C362-D0A8-4814-A22F-0FC37F2139F4}" dt="2022-04-21T18:23:17.948" v="2116" actId="20577"/>
        <pc:sldMkLst>
          <pc:docMk/>
          <pc:sldMk cId="603294571" sldId="289"/>
        </pc:sldMkLst>
        <pc:spChg chg="mod">
          <ac:chgData name="Christian Etherton" userId="64794972-6696-4658-98b4-bbcf83e7ef19" providerId="ADAL" clId="{AA50C362-D0A8-4814-A22F-0FC37F2139F4}" dt="2022-04-21T17:33:25.086" v="0" actId="20577"/>
          <ac:spMkLst>
            <pc:docMk/>
            <pc:sldMk cId="603294571" sldId="289"/>
            <ac:spMk id="8" creationId="{00000000-0000-0000-0000-000000000000}"/>
          </ac:spMkLst>
        </pc:spChg>
      </pc:sldChg>
      <pc:sldChg chg="modSp mod">
        <pc:chgData name="Christian Etherton" userId="64794972-6696-4658-98b4-bbcf83e7ef19" providerId="ADAL" clId="{AA50C362-D0A8-4814-A22F-0FC37F2139F4}" dt="2022-04-21T17:33:42.687" v="2" actId="20577"/>
        <pc:sldMkLst>
          <pc:docMk/>
          <pc:sldMk cId="3974139467" sldId="292"/>
        </pc:sldMkLst>
        <pc:spChg chg="mod">
          <ac:chgData name="Christian Etherton" userId="64794972-6696-4658-98b4-bbcf83e7ef19" providerId="ADAL" clId="{AA50C362-D0A8-4814-A22F-0FC37F2139F4}" dt="2022-04-21T17:33:42.687" v="2" actId="20577"/>
          <ac:spMkLst>
            <pc:docMk/>
            <pc:sldMk cId="3974139467" sldId="292"/>
            <ac:spMk id="8" creationId="{00000000-0000-0000-0000-000000000000}"/>
          </ac:spMkLst>
        </pc:spChg>
      </pc:sldChg>
      <pc:sldChg chg="modSp mod modNotesTx">
        <pc:chgData name="Christian Etherton" userId="64794972-6696-4658-98b4-bbcf83e7ef19" providerId="ADAL" clId="{AA50C362-D0A8-4814-A22F-0FC37F2139F4}" dt="2022-04-21T18:01:17.372" v="259" actId="20577"/>
        <pc:sldMkLst>
          <pc:docMk/>
          <pc:sldMk cId="0" sldId="293"/>
        </pc:sldMkLst>
        <pc:spChg chg="mod">
          <ac:chgData name="Christian Etherton" userId="64794972-6696-4658-98b4-bbcf83e7ef19" providerId="ADAL" clId="{AA50C362-D0A8-4814-A22F-0FC37F2139F4}" dt="2022-04-21T17:33:50.114" v="5" actId="20577"/>
          <ac:spMkLst>
            <pc:docMk/>
            <pc:sldMk cId="0" sldId="293"/>
            <ac:spMk id="8" creationId="{00000000-0000-0000-0000-000000000000}"/>
          </ac:spMkLst>
        </pc:spChg>
      </pc:sldChg>
    </pc:docChg>
  </pc:docChgLst>
  <pc:docChgLst>
    <pc:chgData name="Jason Kumar" userId="S::kumar.j@northeastern.edu::4a673512-3341-4c8c-b12e-32ffd414d37e" providerId="AD" clId="Web-{F09FB6C2-178E-46E9-90CC-72F9ADAA51CA}"/>
    <pc:docChg chg="modSld">
      <pc:chgData name="Jason Kumar" userId="S::kumar.j@northeastern.edu::4a673512-3341-4c8c-b12e-32ffd414d37e" providerId="AD" clId="Web-{F09FB6C2-178E-46E9-90CC-72F9ADAA51CA}" dt="2022-04-19T18:43:37.941" v="1" actId="1076"/>
      <pc:docMkLst>
        <pc:docMk/>
      </pc:docMkLst>
      <pc:sldChg chg="addSp modSp">
        <pc:chgData name="Jason Kumar" userId="S::kumar.j@northeastern.edu::4a673512-3341-4c8c-b12e-32ffd414d37e" providerId="AD" clId="Web-{F09FB6C2-178E-46E9-90CC-72F9ADAA51CA}" dt="2022-04-19T18:43:37.941" v="1" actId="1076"/>
        <pc:sldMkLst>
          <pc:docMk/>
          <pc:sldMk cId="2640487139" sldId="287"/>
        </pc:sldMkLst>
        <pc:picChg chg="add mod">
          <ac:chgData name="Jason Kumar" userId="S::kumar.j@northeastern.edu::4a673512-3341-4c8c-b12e-32ffd414d37e" providerId="AD" clId="Web-{F09FB6C2-178E-46E9-90CC-72F9ADAA51CA}" dt="2022-04-19T18:43:37.941" v="1" actId="1076"/>
          <ac:picMkLst>
            <pc:docMk/>
            <pc:sldMk cId="2640487139" sldId="287"/>
            <ac:picMk id="16" creationId="{EAA57B4D-0FB6-71E2-EFCF-1050A096E629}"/>
          </ac:picMkLst>
        </pc:picChg>
      </pc:sldChg>
    </pc:docChg>
  </pc:docChgLst>
  <pc:docChgLst>
    <pc:chgData name="Daniel Cone" userId="7b5d45a6-8dd4-4f6b-9b97-dea698de99c8" providerId="ADAL" clId="{2B8BCEA0-6CD6-41E4-8A99-F570B015CF65}"/>
    <pc:docChg chg="custSel modSld sldOrd">
      <pc:chgData name="Daniel Cone" userId="7b5d45a6-8dd4-4f6b-9b97-dea698de99c8" providerId="ADAL" clId="{2B8BCEA0-6CD6-41E4-8A99-F570B015CF65}" dt="2022-04-19T17:42:14.775" v="78" actId="1076"/>
      <pc:docMkLst>
        <pc:docMk/>
      </pc:docMkLst>
      <pc:sldChg chg="modSp mod modNotesTx">
        <pc:chgData name="Daniel Cone" userId="7b5d45a6-8dd4-4f6b-9b97-dea698de99c8" providerId="ADAL" clId="{2B8BCEA0-6CD6-41E4-8A99-F570B015CF65}" dt="2022-04-19T16:46:37.467" v="65" actId="20577"/>
        <pc:sldMkLst>
          <pc:docMk/>
          <pc:sldMk cId="0" sldId="262"/>
        </pc:sldMkLst>
        <pc:spChg chg="mod">
          <ac:chgData name="Daniel Cone" userId="7b5d45a6-8dd4-4f6b-9b97-dea698de99c8" providerId="ADAL" clId="{2B8BCEA0-6CD6-41E4-8A99-F570B015CF65}" dt="2022-04-19T16:46:37.467" v="65" actId="20577"/>
          <ac:spMkLst>
            <pc:docMk/>
            <pc:sldMk cId="0" sldId="262"/>
            <ac:spMk id="9" creationId="{00000000-0000-0000-0000-000000000000}"/>
          </ac:spMkLst>
        </pc:spChg>
      </pc:sldChg>
      <pc:sldChg chg="modNotesTx">
        <pc:chgData name="Daniel Cone" userId="7b5d45a6-8dd4-4f6b-9b97-dea698de99c8" providerId="ADAL" clId="{2B8BCEA0-6CD6-41E4-8A99-F570B015CF65}" dt="2022-04-19T15:41:26.092" v="31" actId="20577"/>
        <pc:sldMkLst>
          <pc:docMk/>
          <pc:sldMk cId="0" sldId="263"/>
        </pc:sldMkLst>
      </pc:sldChg>
      <pc:sldChg chg="delSp mod delAnim modNotesTx">
        <pc:chgData name="Daniel Cone" userId="7b5d45a6-8dd4-4f6b-9b97-dea698de99c8" providerId="ADAL" clId="{2B8BCEA0-6CD6-41E4-8A99-F570B015CF65}" dt="2022-04-19T17:09:10.832" v="66" actId="478"/>
        <pc:sldMkLst>
          <pc:docMk/>
          <pc:sldMk cId="0" sldId="264"/>
        </pc:sldMkLst>
        <pc:picChg chg="del">
          <ac:chgData name="Daniel Cone" userId="7b5d45a6-8dd4-4f6b-9b97-dea698de99c8" providerId="ADAL" clId="{2B8BCEA0-6CD6-41E4-8A99-F570B015CF65}" dt="2022-04-19T17:09:10.832" v="66" actId="478"/>
          <ac:picMkLst>
            <pc:docMk/>
            <pc:sldMk cId="0" sldId="264"/>
            <ac:picMk id="13" creationId="{842E5AE3-D165-4713-8C0D-F4CFA3D23947}"/>
          </ac:picMkLst>
        </pc:picChg>
      </pc:sldChg>
      <pc:sldChg chg="modNotesTx">
        <pc:chgData name="Daniel Cone" userId="7b5d45a6-8dd4-4f6b-9b97-dea698de99c8" providerId="ADAL" clId="{2B8BCEA0-6CD6-41E4-8A99-F570B015CF65}" dt="2022-04-19T15:41:41.382" v="43" actId="20577"/>
        <pc:sldMkLst>
          <pc:docMk/>
          <pc:sldMk cId="0" sldId="265"/>
        </pc:sldMkLst>
      </pc:sldChg>
      <pc:sldChg chg="modNotesTx">
        <pc:chgData name="Daniel Cone" userId="7b5d45a6-8dd4-4f6b-9b97-dea698de99c8" providerId="ADAL" clId="{2B8BCEA0-6CD6-41E4-8A99-F570B015CF65}" dt="2022-04-19T15:40:35.021" v="3" actId="20577"/>
        <pc:sldMkLst>
          <pc:docMk/>
          <pc:sldMk cId="0" sldId="270"/>
        </pc:sldMkLst>
      </pc:sldChg>
      <pc:sldChg chg="modNotesTx">
        <pc:chgData name="Daniel Cone" userId="7b5d45a6-8dd4-4f6b-9b97-dea698de99c8" providerId="ADAL" clId="{2B8BCEA0-6CD6-41E4-8A99-F570B015CF65}" dt="2022-04-19T15:40:41.693" v="7" actId="20577"/>
        <pc:sldMkLst>
          <pc:docMk/>
          <pc:sldMk cId="0" sldId="271"/>
        </pc:sldMkLst>
      </pc:sldChg>
      <pc:sldChg chg="modNotesTx">
        <pc:chgData name="Daniel Cone" userId="7b5d45a6-8dd4-4f6b-9b97-dea698de99c8" providerId="ADAL" clId="{2B8BCEA0-6CD6-41E4-8A99-F570B015CF65}" dt="2022-04-19T15:40:45.785" v="11" actId="20577"/>
        <pc:sldMkLst>
          <pc:docMk/>
          <pc:sldMk cId="0" sldId="272"/>
        </pc:sldMkLst>
      </pc:sldChg>
      <pc:sldChg chg="addSp modSp mod ord modNotesTx">
        <pc:chgData name="Daniel Cone" userId="7b5d45a6-8dd4-4f6b-9b97-dea698de99c8" providerId="ADAL" clId="{2B8BCEA0-6CD6-41E4-8A99-F570B015CF65}" dt="2022-04-19T17:42:14.775" v="78" actId="1076"/>
        <pc:sldMkLst>
          <pc:docMk/>
          <pc:sldMk cId="0" sldId="273"/>
        </pc:sldMkLst>
        <pc:picChg chg="mod">
          <ac:chgData name="Daniel Cone" userId="7b5d45a6-8dd4-4f6b-9b97-dea698de99c8" providerId="ADAL" clId="{2B8BCEA0-6CD6-41E4-8A99-F570B015CF65}" dt="2022-04-19T17:40:48.381" v="71" actId="14100"/>
          <ac:picMkLst>
            <pc:docMk/>
            <pc:sldMk cId="0" sldId="273"/>
            <ac:picMk id="6" creationId="{00000000-0000-0000-0000-000000000000}"/>
          </ac:picMkLst>
        </pc:picChg>
        <pc:picChg chg="add mod modCrop">
          <ac:chgData name="Daniel Cone" userId="7b5d45a6-8dd4-4f6b-9b97-dea698de99c8" providerId="ADAL" clId="{2B8BCEA0-6CD6-41E4-8A99-F570B015CF65}" dt="2022-04-19T17:42:14.775" v="78" actId="1076"/>
          <ac:picMkLst>
            <pc:docMk/>
            <pc:sldMk cId="0" sldId="273"/>
            <ac:picMk id="12" creationId="{034C1CCA-3240-490D-BBA1-234292FA5B54}"/>
          </ac:picMkLst>
        </pc:picChg>
      </pc:sldChg>
      <pc:sldChg chg="modNotesTx">
        <pc:chgData name="Daniel Cone" userId="7b5d45a6-8dd4-4f6b-9b97-dea698de99c8" providerId="ADAL" clId="{2B8BCEA0-6CD6-41E4-8A99-F570B015CF65}" dt="2022-04-19T15:40:55.281" v="19" actId="20577"/>
        <pc:sldMkLst>
          <pc:docMk/>
          <pc:sldMk cId="0" sldId="274"/>
        </pc:sldMkLst>
      </pc:sldChg>
      <pc:sldChg chg="modNotesTx">
        <pc:chgData name="Daniel Cone" userId="7b5d45a6-8dd4-4f6b-9b97-dea698de99c8" providerId="ADAL" clId="{2B8BCEA0-6CD6-41E4-8A99-F570B015CF65}" dt="2022-04-19T15:41:00.058" v="23" actId="20577"/>
        <pc:sldMkLst>
          <pc:docMk/>
          <pc:sldMk cId="0" sldId="275"/>
        </pc:sldMkLst>
      </pc:sldChg>
    </pc:docChg>
  </pc:docChgLst>
  <pc:docChgLst>
    <pc:chgData name="Selim Umit" userId="S::umit.s@northeastern.edu::fea207cf-96e5-4fa3-907e-a58d0ea8ddc6" providerId="AD" clId="Web-{11D801BD-9942-41B8-BC41-25745B8E2396}"/>
    <pc:docChg chg="modSld">
      <pc:chgData name="Selim Umit" userId="S::umit.s@northeastern.edu::fea207cf-96e5-4fa3-907e-a58d0ea8ddc6" providerId="AD" clId="Web-{11D801BD-9942-41B8-BC41-25745B8E2396}" dt="2022-04-19T18:45:11.312" v="15"/>
      <pc:docMkLst>
        <pc:docMk/>
      </pc:docMkLst>
      <pc:sldChg chg="modSp">
        <pc:chgData name="Selim Umit" userId="S::umit.s@northeastern.edu::fea207cf-96e5-4fa3-907e-a58d0ea8ddc6" providerId="AD" clId="Web-{11D801BD-9942-41B8-BC41-25745B8E2396}" dt="2022-04-19T16:08:58.491" v="14" actId="1076"/>
        <pc:sldMkLst>
          <pc:docMk/>
          <pc:sldMk cId="0" sldId="256"/>
        </pc:sldMkLst>
        <pc:spChg chg="mod">
          <ac:chgData name="Selim Umit" userId="S::umit.s@northeastern.edu::fea207cf-96e5-4fa3-907e-a58d0ea8ddc6" providerId="AD" clId="Web-{11D801BD-9942-41B8-BC41-25745B8E2396}" dt="2022-04-19T16:08:50.882" v="13" actId="1076"/>
          <ac:spMkLst>
            <pc:docMk/>
            <pc:sldMk cId="0" sldId="256"/>
            <ac:spMk id="8" creationId="{00000000-0000-0000-0000-000000000000}"/>
          </ac:spMkLst>
        </pc:spChg>
        <pc:spChg chg="mod">
          <ac:chgData name="Selim Umit" userId="S::umit.s@northeastern.edu::fea207cf-96e5-4fa3-907e-a58d0ea8ddc6" providerId="AD" clId="Web-{11D801BD-9942-41B8-BC41-25745B8E2396}" dt="2022-04-19T16:08:58.491" v="14" actId="1076"/>
          <ac:spMkLst>
            <pc:docMk/>
            <pc:sldMk cId="0" sldId="256"/>
            <ac:spMk id="10" creationId="{00000000-0000-0000-0000-000000000000}"/>
          </ac:spMkLst>
        </pc:spChg>
      </pc:sldChg>
      <pc:sldChg chg="modSp">
        <pc:chgData name="Selim Umit" userId="S::umit.s@northeastern.edu::fea207cf-96e5-4fa3-907e-a58d0ea8ddc6" providerId="AD" clId="Web-{11D801BD-9942-41B8-BC41-25745B8E2396}" dt="2022-04-19T16:07:53.739" v="12" actId="20577"/>
        <pc:sldMkLst>
          <pc:docMk/>
          <pc:sldMk cId="0" sldId="257"/>
        </pc:sldMkLst>
        <pc:spChg chg="mod">
          <ac:chgData name="Selim Umit" userId="S::umit.s@northeastern.edu::fea207cf-96e5-4fa3-907e-a58d0ea8ddc6" providerId="AD" clId="Web-{11D801BD-9942-41B8-BC41-25745B8E2396}" dt="2022-04-19T16:07:29.363" v="10" actId="20577"/>
          <ac:spMkLst>
            <pc:docMk/>
            <pc:sldMk cId="0" sldId="257"/>
            <ac:spMk id="17" creationId="{00000000-0000-0000-0000-000000000000}"/>
          </ac:spMkLst>
        </pc:spChg>
        <pc:spChg chg="mod">
          <ac:chgData name="Selim Umit" userId="S::umit.s@northeastern.edu::fea207cf-96e5-4fa3-907e-a58d0ea8ddc6" providerId="AD" clId="Web-{11D801BD-9942-41B8-BC41-25745B8E2396}" dt="2022-04-19T16:07:15.191" v="6" actId="20577"/>
          <ac:spMkLst>
            <pc:docMk/>
            <pc:sldMk cId="0" sldId="257"/>
            <ac:spMk id="18" creationId="{00000000-0000-0000-0000-000000000000}"/>
          </ac:spMkLst>
        </pc:spChg>
        <pc:spChg chg="mod">
          <ac:chgData name="Selim Umit" userId="S::umit.s@northeastern.edu::fea207cf-96e5-4fa3-907e-a58d0ea8ddc6" providerId="AD" clId="Web-{11D801BD-9942-41B8-BC41-25745B8E2396}" dt="2022-04-19T16:07:22.332" v="8" actId="20577"/>
          <ac:spMkLst>
            <pc:docMk/>
            <pc:sldMk cId="0" sldId="257"/>
            <ac:spMk id="19" creationId="{00000000-0000-0000-0000-000000000000}"/>
          </ac:spMkLst>
        </pc:spChg>
        <pc:spChg chg="mod">
          <ac:chgData name="Selim Umit" userId="S::umit.s@northeastern.edu::fea207cf-96e5-4fa3-907e-a58d0ea8ddc6" providerId="AD" clId="Web-{11D801BD-9942-41B8-BC41-25745B8E2396}" dt="2022-04-19T16:06:57.393" v="5" actId="20577"/>
          <ac:spMkLst>
            <pc:docMk/>
            <pc:sldMk cId="0" sldId="257"/>
            <ac:spMk id="20" creationId="{00000000-0000-0000-0000-000000000000}"/>
          </ac:spMkLst>
        </pc:spChg>
        <pc:spChg chg="mod">
          <ac:chgData name="Selim Umit" userId="S::umit.s@northeastern.edu::fea207cf-96e5-4fa3-907e-a58d0ea8ddc6" providerId="AD" clId="Web-{11D801BD-9942-41B8-BC41-25745B8E2396}" dt="2022-04-19T16:07:53.739" v="12" actId="20577"/>
          <ac:spMkLst>
            <pc:docMk/>
            <pc:sldMk cId="0" sldId="257"/>
            <ac:spMk id="23" creationId="{00000000-0000-0000-0000-000000000000}"/>
          </ac:spMkLst>
        </pc:spChg>
      </pc:sldChg>
      <pc:sldChg chg="addSp">
        <pc:chgData name="Selim Umit" userId="S::umit.s@northeastern.edu::fea207cf-96e5-4fa3-907e-a58d0ea8ddc6" providerId="AD" clId="Web-{11D801BD-9942-41B8-BC41-25745B8E2396}" dt="2022-04-19T18:45:11.312" v="15"/>
        <pc:sldMkLst>
          <pc:docMk/>
          <pc:sldMk cId="0" sldId="276"/>
        </pc:sldMkLst>
        <pc:spChg chg="add">
          <ac:chgData name="Selim Umit" userId="S::umit.s@northeastern.edu::fea207cf-96e5-4fa3-907e-a58d0ea8ddc6" providerId="AD" clId="Web-{11D801BD-9942-41B8-BC41-25745B8E2396}" dt="2022-04-19T18:45:11.312" v="15"/>
          <ac:spMkLst>
            <pc:docMk/>
            <pc:sldMk cId="0" sldId="276"/>
            <ac:spMk id="12" creationId="{3F89E313-43E8-EF01-D354-9C9D28EFFAF8}"/>
          </ac:spMkLst>
        </pc:spChg>
      </pc:sldChg>
      <pc:sldChg chg="modSp">
        <pc:chgData name="Selim Umit" userId="S::umit.s@northeastern.edu::fea207cf-96e5-4fa3-907e-a58d0ea8ddc6" providerId="AD" clId="Web-{11D801BD-9942-41B8-BC41-25745B8E2396}" dt="2022-04-19T16:06:39.908" v="3" actId="1076"/>
        <pc:sldMkLst>
          <pc:docMk/>
          <pc:sldMk cId="2640487139" sldId="287"/>
        </pc:sldMkLst>
        <pc:spChg chg="mod">
          <ac:chgData name="Selim Umit" userId="S::umit.s@northeastern.edu::fea207cf-96e5-4fa3-907e-a58d0ea8ddc6" providerId="AD" clId="Web-{11D801BD-9942-41B8-BC41-25745B8E2396}" dt="2022-04-19T16:06:39.908" v="3" actId="1076"/>
          <ac:spMkLst>
            <pc:docMk/>
            <pc:sldMk cId="2640487139" sldId="287"/>
            <ac:spMk id="28" creationId="{14EEFAF0-0EE9-41DD-9F6D-D56D373A8A7F}"/>
          </ac:spMkLst>
        </pc:spChg>
        <pc:picChg chg="mod">
          <ac:chgData name="Selim Umit" userId="S::umit.s@northeastern.edu::fea207cf-96e5-4fa3-907e-a58d0ea8ddc6" providerId="AD" clId="Web-{11D801BD-9942-41B8-BC41-25745B8E2396}" dt="2022-04-19T16:06:29.064" v="2" actId="1076"/>
          <ac:picMkLst>
            <pc:docMk/>
            <pc:sldMk cId="2640487139" sldId="287"/>
            <ac:picMk id="7" creationId="{C21E3238-008F-53AD-2DB9-EF5E551A36B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25.04.2022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171450" indent="-171450">
              <a:buFontTx/>
              <a:buChar char="-"/>
            </a:pPr>
            <a:r>
              <a:rPr lang="en-US"/>
              <a:t>Jason</a:t>
            </a:r>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85934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b="1"/>
              <a:t>CHRISTIAN</a:t>
            </a:r>
          </a:p>
          <a:p>
            <a:endParaRPr lang="en-US" b="1"/>
          </a:p>
          <a:p>
            <a:pPr marL="171450" indent="-171450">
              <a:buFont typeface="Arial" panose="020B0604020202020204" pitchFamily="34" charset="0"/>
              <a:buChar char="•"/>
            </a:pPr>
            <a:r>
              <a:rPr lang="en-US" b="0"/>
              <a:t>So Jason spoke a bit about the foundations of the project and Selim spoke about specifications. I’m going to give you a quick high-level overview.</a:t>
            </a:r>
          </a:p>
          <a:p>
            <a:pPr marL="171450" indent="-171450">
              <a:buFont typeface="Arial" panose="020B0604020202020204" pitchFamily="34" charset="0"/>
              <a:buChar char="•"/>
            </a:pPr>
            <a:endParaRPr lang="en-US" b="0"/>
          </a:p>
          <a:p>
            <a:pPr marL="171450" indent="-171450">
              <a:buFont typeface="Arial" panose="020B0604020202020204" pitchFamily="34" charset="0"/>
              <a:buChar char="•"/>
            </a:pPr>
            <a:r>
              <a:rPr lang="en-US" b="0"/>
              <a:t>Ultimately, the learner or user will enter something into the system, and out will pop course (or more specifically “module”) recommendations</a:t>
            </a:r>
          </a:p>
          <a:p>
            <a:pPr marL="171450" indent="-171450">
              <a:buFont typeface="Arial" panose="020B0604020202020204" pitchFamily="34" charset="0"/>
              <a:buChar char="•"/>
            </a:pPr>
            <a:endParaRPr lang="en-US" b="0"/>
          </a:p>
          <a:p>
            <a:pPr marL="171450" indent="-171450">
              <a:buFont typeface="Arial" panose="020B0604020202020204" pitchFamily="34" charset="0"/>
              <a:buChar char="•"/>
            </a:pPr>
            <a:r>
              <a:rPr lang="en-US" b="0"/>
              <a:t>The user will put in information that is </a:t>
            </a:r>
            <a:r>
              <a:rPr lang="en-US" b="1"/>
              <a:t>specific</a:t>
            </a:r>
            <a:r>
              <a:rPr lang="en-US" b="0"/>
              <a:t> to their abilities and desires, and then </a:t>
            </a:r>
            <a:r>
              <a:rPr lang="en-US" b="1"/>
              <a:t>the system </a:t>
            </a:r>
            <a:r>
              <a:rPr lang="en-US" b="0"/>
              <a:t>should be such that the final recommendations aligns with the specific user.</a:t>
            </a:r>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3708143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b="1"/>
              <a:t>CHRISTIAN</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This is a model of our particular system. Everything on the top half is the front-end with which the user sees and interacts. The bottom half is the back-end where everything is processed.</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The user begins by identifying their expertise, the expertise needed for the jobs they desire, and their desired job field. The desired job field reveals related skills or knowledge domains from which the user can choose. This then goes back to the back-end where additional matrices map the selected skills and domains to topics which are finally mapped to the modules.</a:t>
            </a:r>
          </a:p>
        </p:txBody>
      </p:sp>
      <p:sp>
        <p:nvSpPr>
          <p:cNvPr id="4" name="Slide Number Placeholder 3"/>
          <p:cNvSpPr>
            <a:spLocks noGrp="1"/>
          </p:cNvSpPr>
          <p:nvPr>
            <p:ph type="sldNum" sz="quarter" idx="5"/>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3238688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b="1"/>
              <a:t>CHRISTIAN</a:t>
            </a:r>
          </a:p>
          <a:p>
            <a:endParaRPr lang="en-US" b="1"/>
          </a:p>
          <a:p>
            <a:pPr marL="171450" indent="-171450">
              <a:buFont typeface="Arial" panose="020B0604020202020204" pitchFamily="34" charset="0"/>
              <a:buChar char="•"/>
            </a:pPr>
            <a:r>
              <a:rPr lang="en-US" b="0"/>
              <a:t>After understanding the problem, we began our work by investigating User Interfaces and Course Recommendation Systems at other well-known platforms, like Coursera and LinkedIn Learning</a:t>
            </a:r>
          </a:p>
          <a:p>
            <a:pPr marL="171450" indent="-171450">
              <a:buFont typeface="Arial" panose="020B0604020202020204" pitchFamily="34" charset="0"/>
              <a:buChar char="•"/>
            </a:pPr>
            <a:endParaRPr lang="en-US" b="0"/>
          </a:p>
          <a:p>
            <a:pPr marL="171450" indent="-171450">
              <a:buFont typeface="Arial" panose="020B0604020202020204" pitchFamily="34" charset="0"/>
              <a:buChar char="•"/>
            </a:pPr>
            <a:r>
              <a:rPr lang="en-US" b="0"/>
              <a:t>The specifics of these lists are really unnecessary, but the higher screenshot shows how we looked at all the ways in which people are guided to courses in those platforms</a:t>
            </a:r>
          </a:p>
          <a:p>
            <a:pPr marL="171450" indent="-171450">
              <a:buFont typeface="Arial" panose="020B0604020202020204" pitchFamily="34" charset="0"/>
              <a:buChar char="•"/>
            </a:pPr>
            <a:endParaRPr lang="en-US" b="0"/>
          </a:p>
          <a:p>
            <a:pPr marL="171450" indent="-171450">
              <a:buFont typeface="Arial" panose="020B0604020202020204" pitchFamily="34" charset="0"/>
              <a:buChar char="•"/>
            </a:pPr>
            <a:r>
              <a:rPr lang="en-US" b="0"/>
              <a:t>And then the bottom screenshot shows how we filtered down the ways to look at those that work best for people who we know are already interested in data science.</a:t>
            </a:r>
          </a:p>
        </p:txBody>
      </p:sp>
      <p:sp>
        <p:nvSpPr>
          <p:cNvPr id="4" name="Slide Number Placeholder 3"/>
          <p:cNvSpPr>
            <a:spLocks noGrp="1"/>
          </p:cNvSpPr>
          <p:nvPr>
            <p:ph type="sldNum" sz="quarter" idx="5"/>
          </p:nvPr>
        </p:nvSpPr>
        <p:spPr/>
        <p:txBody>
          <a:bodyPr/>
          <a:lstStyle/>
          <a:p>
            <a:fld id="{871B2431-D351-4C6E-A3CF-9DFAC0E3E050}" type="slidenum">
              <a:rPr lang="cs-CZ" smtClean="0"/>
              <a:t>12</a:t>
            </a:fld>
            <a:endParaRPr lang="cs-CZ"/>
          </a:p>
        </p:txBody>
      </p:sp>
    </p:spTree>
    <p:extLst>
      <p:ext uri="{BB962C8B-B14F-4D97-AF65-F5344CB8AC3E}">
        <p14:creationId xmlns:p14="http://schemas.microsoft.com/office/powerpoint/2010/main" val="40173179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b="1"/>
              <a:t>CHRISTIAN</a:t>
            </a:r>
          </a:p>
          <a:p>
            <a:endParaRPr lang="en-US" b="1"/>
          </a:p>
          <a:p>
            <a:pPr marL="171450" indent="-171450">
              <a:buFont typeface="Arial" panose="020B0604020202020204" pitchFamily="34" charset="0"/>
              <a:buChar char="•"/>
            </a:pPr>
            <a:r>
              <a:rPr lang="en-US" b="0"/>
              <a:t>Here’s our solution for the initial user interface where users contribute their inputs into the light blue cells</a:t>
            </a:r>
          </a:p>
          <a:p>
            <a:pPr marL="171450" indent="-171450">
              <a:buFont typeface="Arial" panose="020B0604020202020204" pitchFamily="34" charset="0"/>
              <a:buChar char="•"/>
            </a:pPr>
            <a:endParaRPr lang="en-US" b="0"/>
          </a:p>
          <a:p>
            <a:pPr marL="171450" indent="-171450">
              <a:buFont typeface="Arial" panose="020B0604020202020204" pitchFamily="34" charset="0"/>
              <a:buChar char="•"/>
            </a:pPr>
            <a:r>
              <a:rPr lang="en-US" b="0"/>
              <a:t>Users share their current and desired levels of expertise, and then they choose between 4 job fields. We included the top or most common jobs associated with each job field to help the user select whichever is most appropriate for them.</a:t>
            </a:r>
          </a:p>
        </p:txBody>
      </p:sp>
      <p:sp>
        <p:nvSpPr>
          <p:cNvPr id="4" name="Slide Number Placeholder 3"/>
          <p:cNvSpPr>
            <a:spLocks noGrp="1"/>
          </p:cNvSpPr>
          <p:nvPr>
            <p:ph type="sldNum" sz="quarter" idx="5"/>
          </p:nvPr>
        </p:nvSpPr>
        <p:spPr/>
        <p:txBody>
          <a:bodyPr/>
          <a:lstStyle/>
          <a:p>
            <a:fld id="{871B2431-D351-4C6E-A3CF-9DFAC0E3E050}" type="slidenum">
              <a:rPr lang="cs-CZ" smtClean="0"/>
              <a:t>13</a:t>
            </a:fld>
            <a:endParaRPr lang="cs-CZ"/>
          </a:p>
        </p:txBody>
      </p:sp>
    </p:spTree>
    <p:extLst>
      <p:ext uri="{BB962C8B-B14F-4D97-AF65-F5344CB8AC3E}">
        <p14:creationId xmlns:p14="http://schemas.microsoft.com/office/powerpoint/2010/main" val="3647853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b="1"/>
              <a:t>CHRISTIAN</a:t>
            </a:r>
          </a:p>
          <a:p>
            <a:endParaRPr lang="en-US" b="1"/>
          </a:p>
          <a:p>
            <a:pPr marL="171450" indent="-171450">
              <a:buFont typeface="Arial" panose="020B0604020202020204" pitchFamily="34" charset="0"/>
              <a:buChar char="•"/>
            </a:pPr>
            <a:r>
              <a:rPr lang="en-US" b="0"/>
              <a:t>This leads us to our first matrix in the back-end which will populate the yellow-colored column on the right</a:t>
            </a:r>
          </a:p>
          <a:p>
            <a:pPr marL="171450" indent="-171450">
              <a:buFont typeface="Arial" panose="020B0604020202020204" pitchFamily="34" charset="0"/>
              <a:buChar char="•"/>
            </a:pPr>
            <a:endParaRPr lang="en-US" b="0"/>
          </a:p>
          <a:p>
            <a:pPr marL="171450" indent="-171450">
              <a:buFont typeface="Arial" panose="020B0604020202020204" pitchFamily="34" charset="0"/>
              <a:buChar char="•"/>
            </a:pPr>
            <a:r>
              <a:rPr lang="en-US" b="0"/>
              <a:t>It’s based on a list of skill or knowledge domains that are trending and highly correlated with each job field.</a:t>
            </a:r>
          </a:p>
        </p:txBody>
      </p:sp>
      <p:sp>
        <p:nvSpPr>
          <p:cNvPr id="4" name="Slide Number Placeholder 3"/>
          <p:cNvSpPr>
            <a:spLocks noGrp="1"/>
          </p:cNvSpPr>
          <p:nvPr>
            <p:ph type="sldNum" sz="quarter" idx="5"/>
          </p:nvPr>
        </p:nvSpPr>
        <p:spPr/>
        <p:txBody>
          <a:bodyPr/>
          <a:lstStyle/>
          <a:p>
            <a:fld id="{871B2431-D351-4C6E-A3CF-9DFAC0E3E050}" type="slidenum">
              <a:rPr lang="cs-CZ" smtClean="0"/>
              <a:t>14</a:t>
            </a:fld>
            <a:endParaRPr lang="cs-CZ"/>
          </a:p>
        </p:txBody>
      </p:sp>
    </p:spTree>
    <p:extLst>
      <p:ext uri="{BB962C8B-B14F-4D97-AF65-F5344CB8AC3E}">
        <p14:creationId xmlns:p14="http://schemas.microsoft.com/office/powerpoint/2010/main" val="1346437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b="1"/>
              <a:t>CHRISTIAN</a:t>
            </a:r>
          </a:p>
          <a:p>
            <a:endParaRPr lang="en-US" b="1"/>
          </a:p>
          <a:p>
            <a:pPr marL="171450" indent="-171450">
              <a:buFont typeface="Arial" panose="020B0604020202020204" pitchFamily="34" charset="0"/>
              <a:buChar char="•"/>
            </a:pPr>
            <a:r>
              <a:rPr lang="en-US" b="0"/>
              <a:t>Here’s a close-up of the skills or domain column</a:t>
            </a:r>
          </a:p>
          <a:p>
            <a:pPr marL="171450" indent="-171450">
              <a:buFont typeface="Arial" panose="020B0604020202020204" pitchFamily="34" charset="0"/>
              <a:buChar char="•"/>
            </a:pPr>
            <a:endParaRPr lang="en-US" b="0"/>
          </a:p>
          <a:p>
            <a:pPr marL="171450" indent="-171450">
              <a:buFont typeface="Arial" panose="020B0604020202020204" pitchFamily="34" charset="0"/>
              <a:buChar char="•"/>
            </a:pPr>
            <a:r>
              <a:rPr lang="en-US" b="0"/>
              <a:t>The user can then down-select whichever skills or knowledge domains most align with their interests or the description of their desired jobs</a:t>
            </a:r>
          </a:p>
          <a:p>
            <a:pPr marL="171450" indent="-171450">
              <a:buFont typeface="Arial" panose="020B0604020202020204" pitchFamily="34" charset="0"/>
              <a:buChar char="•"/>
            </a:pPr>
            <a:endParaRPr lang="en-US" b="0"/>
          </a:p>
          <a:p>
            <a:pPr marL="171450" indent="-171450">
              <a:buFont typeface="Arial" panose="020B0604020202020204" pitchFamily="34" charset="0"/>
              <a:buChar char="•"/>
            </a:pPr>
            <a:r>
              <a:rPr lang="en-US" b="0"/>
              <a:t>This interface and process really guides the user through aligning the system to their interests without asking too much of them.</a:t>
            </a:r>
          </a:p>
          <a:p>
            <a:pPr marL="171450" indent="-171450">
              <a:buFont typeface="Arial" panose="020B0604020202020204" pitchFamily="34" charset="0"/>
              <a:buChar char="•"/>
            </a:pPr>
            <a:endParaRPr lang="en-US" b="0"/>
          </a:p>
          <a:p>
            <a:pPr marL="171450" indent="-171450">
              <a:buFont typeface="Arial" panose="020B0604020202020204" pitchFamily="34" charset="0"/>
              <a:buChar char="•"/>
            </a:pPr>
            <a:r>
              <a:rPr lang="en-US" b="0"/>
              <a:t>We did want to involve more inputs but there was only so much research available on how everything was correlated, so our system is a bit reductionistic, but only as much as it needs to be.</a:t>
            </a:r>
          </a:p>
          <a:p>
            <a:pPr marL="171450" indent="-171450">
              <a:buFont typeface="Arial" panose="020B0604020202020204" pitchFamily="34" charset="0"/>
              <a:buChar char="•"/>
            </a:pPr>
            <a:endParaRPr lang="en-US" b="0"/>
          </a:p>
          <a:p>
            <a:pPr marL="171450" indent="-171450">
              <a:buFont typeface="Arial" panose="020B0604020202020204" pitchFamily="34" charset="0"/>
              <a:buChar char="•"/>
            </a:pPr>
            <a:r>
              <a:rPr lang="en-US" b="0"/>
              <a:t>Now to Dan to discuss how the system actually makes its recommendation</a:t>
            </a:r>
            <a:endParaRPr lang="en-US"/>
          </a:p>
        </p:txBody>
      </p:sp>
      <p:sp>
        <p:nvSpPr>
          <p:cNvPr id="4" name="Slide Number Placeholder 3"/>
          <p:cNvSpPr>
            <a:spLocks noGrp="1"/>
          </p:cNvSpPr>
          <p:nvPr>
            <p:ph type="sldNum" sz="quarter" idx="5"/>
          </p:nvPr>
        </p:nvSpPr>
        <p:spPr/>
        <p:txBody>
          <a:bodyPr/>
          <a:lstStyle/>
          <a:p>
            <a:fld id="{871B2431-D351-4C6E-A3CF-9DFAC0E3E050}" type="slidenum">
              <a:rPr lang="cs-CZ" smtClean="0"/>
              <a:t>15</a:t>
            </a:fld>
            <a:endParaRPr lang="cs-CZ"/>
          </a:p>
        </p:txBody>
      </p:sp>
    </p:spTree>
    <p:extLst>
      <p:ext uri="{BB962C8B-B14F-4D97-AF65-F5344CB8AC3E}">
        <p14:creationId xmlns:p14="http://schemas.microsoft.com/office/powerpoint/2010/main" val="1077662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b="0"/>
              <a:t>Dan</a:t>
            </a:r>
          </a:p>
          <a:p>
            <a:endParaRPr lang="en-US" b="1"/>
          </a:p>
          <a:p>
            <a:pPr marL="171450" indent="-171450">
              <a:buFont typeface="Arial" panose="020B0604020202020204" pitchFamily="34" charset="0"/>
              <a:buChar char="•"/>
            </a:pPr>
            <a:r>
              <a:rPr lang="en-US" b="0"/>
              <a:t>A graduate student on the IMPEL team, Guoyan Li, used an algorithm (called LDA) to process many resources associated with data science in manufacturing to come up with a list of topics</a:t>
            </a:r>
          </a:p>
          <a:p>
            <a:pPr marL="171450" indent="-171450">
              <a:buFont typeface="Arial" panose="020B0604020202020204" pitchFamily="34" charset="0"/>
              <a:buChar char="•"/>
            </a:pPr>
            <a:endParaRPr lang="en-US" b="0"/>
          </a:p>
          <a:p>
            <a:pPr marL="171450" indent="-171450">
              <a:buFont typeface="Arial" panose="020B0604020202020204" pitchFamily="34" charset="0"/>
              <a:buChar char="•"/>
            </a:pPr>
            <a:r>
              <a:rPr lang="en-US" b="0"/>
              <a:t>These topics were then mapped to the same skills and knowledge domains that are associated with the chosen job field.</a:t>
            </a:r>
          </a:p>
        </p:txBody>
      </p:sp>
      <p:sp>
        <p:nvSpPr>
          <p:cNvPr id="4" name="Slide Number Placeholder 3"/>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13643698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a:t>-Dan</a:t>
            </a:r>
          </a:p>
        </p:txBody>
      </p:sp>
      <p:sp>
        <p:nvSpPr>
          <p:cNvPr id="4" name="Slide Number Placeholder 3"/>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3620226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a:t>-Dan</a:t>
            </a:r>
          </a:p>
        </p:txBody>
      </p:sp>
      <p:sp>
        <p:nvSpPr>
          <p:cNvPr id="4" name="Slide Number Placeholder 3"/>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14224907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a:t>-Dan</a:t>
            </a:r>
          </a:p>
        </p:txBody>
      </p:sp>
      <p:sp>
        <p:nvSpPr>
          <p:cNvPr id="4" name="Slide Number Placeholder 3"/>
          <p:cNvSpPr>
            <a:spLocks noGrp="1"/>
          </p:cNvSpPr>
          <p:nvPr>
            <p:ph type="sldNum" sz="quarter" idx="5"/>
          </p:nvPr>
        </p:nvSpPr>
        <p:spPr/>
        <p:txBody>
          <a:bodyPr/>
          <a:lstStyle/>
          <a:p>
            <a:fld id="{871B2431-D351-4C6E-A3CF-9DFAC0E3E050}" type="slidenum">
              <a:rPr lang="cs-CZ" smtClean="0"/>
              <a:t>19</a:t>
            </a:fld>
            <a:endParaRPr lang="cs-CZ"/>
          </a:p>
        </p:txBody>
      </p:sp>
    </p:spTree>
    <p:extLst>
      <p:ext uri="{BB962C8B-B14F-4D97-AF65-F5344CB8AC3E}">
        <p14:creationId xmlns:p14="http://schemas.microsoft.com/office/powerpoint/2010/main" val="256024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171450" indent="-171450">
              <a:buFontTx/>
              <a:buChar char="-"/>
            </a:pPr>
            <a:r>
              <a:rPr lang="en-US"/>
              <a:t>Jason</a:t>
            </a:r>
          </a:p>
          <a:p>
            <a:pPr marL="171450" indent="-171450">
              <a:buFontTx/>
              <a:buChar char="-"/>
            </a:pPr>
            <a:endParaRPr lang="en-US"/>
          </a:p>
          <a:p>
            <a:pPr marL="0" indent="0">
              <a:buFontTx/>
              <a:buNone/>
            </a:pPr>
            <a:endParaRPr lang="en-US"/>
          </a:p>
        </p:txBody>
      </p:sp>
      <p:sp>
        <p:nvSpPr>
          <p:cNvPr id="4" name="Slide Number Placeholder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7433327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a:xfrm>
            <a:off x="2290763" y="512763"/>
            <a:ext cx="4562475" cy="2566987"/>
          </a:xfrm>
        </p:spPr>
      </p:sp>
      <p:sp>
        <p:nvSpPr>
          <p:cNvPr id="3" name="Not Yer Tutucusu 2"/>
          <p:cNvSpPr>
            <a:spLocks noGrp="1"/>
          </p:cNvSpPr>
          <p:nvPr>
            <p:ph type="body" idx="1"/>
          </p:nvPr>
        </p:nvSpPr>
        <p:spPr/>
        <p:txBody>
          <a:bodyPr/>
          <a:lstStyle/>
          <a:p>
            <a:pPr marL="0" indent="0">
              <a:buFontTx/>
              <a:buNone/>
            </a:pPr>
            <a:r>
              <a:rPr lang="en-US">
                <a:cs typeface="Calibri"/>
              </a:rPr>
              <a:t>Dan</a:t>
            </a:r>
          </a:p>
          <a:p>
            <a:pPr marL="0" indent="0">
              <a:buFontTx/>
              <a:buNone/>
            </a:pP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2D4263"/>
                </a:solidFill>
                <a:latin typeface="Poppins Light"/>
              </a:rPr>
              <a:t>With the help of an outside design reviewer, Dr. Huanyi Shui, a machine learning and artificial intelligence researcher at Ford Motor Company, additional updates were made to the user interface. </a:t>
            </a:r>
          </a:p>
          <a:p>
            <a:pPr marL="0" indent="0">
              <a:buFontTx/>
              <a:buNone/>
            </a:pP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2D4263"/>
                </a:solidFill>
                <a:latin typeface="Poppins Light"/>
              </a:rPr>
              <a:t>Dr. Shui strongly recommended that the output of the user interface include additional courses the user could select that might not align perfectly with their inputs but might still align with the ultimate goals.</a:t>
            </a:r>
          </a:p>
        </p:txBody>
      </p:sp>
      <p:sp>
        <p:nvSpPr>
          <p:cNvPr id="4" name="Slayt Numarası Yer Tutucusu 3"/>
          <p:cNvSpPr>
            <a:spLocks noGrp="1"/>
          </p:cNvSpPr>
          <p:nvPr>
            <p:ph type="sldNum" sz="quarter" idx="5"/>
          </p:nvPr>
        </p:nvSpPr>
        <p:spPr/>
        <p:txBody>
          <a:bodyPr/>
          <a:lstStyle/>
          <a:p>
            <a:fld id="{871B2431-D351-4C6E-A3CF-9DFAC0E3E050}" type="slidenum">
              <a:rPr lang="cs-CZ" smtClean="0"/>
              <a:t>20</a:t>
            </a:fld>
            <a:endParaRPr lang="cs-CZ"/>
          </a:p>
        </p:txBody>
      </p:sp>
    </p:spTree>
    <p:extLst>
      <p:ext uri="{BB962C8B-B14F-4D97-AF65-F5344CB8AC3E}">
        <p14:creationId xmlns:p14="http://schemas.microsoft.com/office/powerpoint/2010/main" val="31644757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a:t>-Dan</a:t>
            </a:r>
          </a:p>
        </p:txBody>
      </p:sp>
      <p:sp>
        <p:nvSpPr>
          <p:cNvPr id="4" name="Slide Number Placeholder 3"/>
          <p:cNvSpPr>
            <a:spLocks noGrp="1"/>
          </p:cNvSpPr>
          <p:nvPr>
            <p:ph type="sldNum" sz="quarter" idx="5"/>
          </p:nvPr>
        </p:nvSpPr>
        <p:spPr/>
        <p:txBody>
          <a:bodyPr/>
          <a:lstStyle/>
          <a:p>
            <a:fld id="{871B2431-D351-4C6E-A3CF-9DFAC0E3E050}" type="slidenum">
              <a:rPr lang="cs-CZ" smtClean="0"/>
              <a:t>21</a:t>
            </a:fld>
            <a:endParaRPr lang="cs-CZ"/>
          </a:p>
        </p:txBody>
      </p:sp>
    </p:spTree>
    <p:extLst>
      <p:ext uri="{BB962C8B-B14F-4D97-AF65-F5344CB8AC3E}">
        <p14:creationId xmlns:p14="http://schemas.microsoft.com/office/powerpoint/2010/main" val="36453379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a:xfrm>
            <a:off x="2290763" y="512763"/>
            <a:ext cx="4562475" cy="2566987"/>
          </a:xfrm>
        </p:spPr>
      </p:sp>
      <p:sp>
        <p:nvSpPr>
          <p:cNvPr id="3" name="Not Yer Tutucusu 2"/>
          <p:cNvSpPr>
            <a:spLocks noGrp="1"/>
          </p:cNvSpPr>
          <p:nvPr>
            <p:ph type="body" idx="1"/>
          </p:nvPr>
        </p:nvSpPr>
        <p:spPr/>
        <p:txBody>
          <a:bodyPr/>
          <a:lstStyle/>
          <a:p>
            <a:pPr marL="171450" indent="-171450">
              <a:buFontTx/>
              <a:buChar char="-"/>
            </a:pPr>
            <a:r>
              <a:rPr lang="en-US">
                <a:cs typeface="Calibri"/>
              </a:rPr>
              <a:t>                                                                                                                                                                                                                                                                                                                                                                                                                                                                                                                                                                    Selim</a:t>
            </a:r>
          </a:p>
          <a:p>
            <a:pPr marL="171450" indent="-171450">
              <a:buFontTx/>
              <a:buChar char="-"/>
            </a:pP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2D4263"/>
                </a:solidFill>
                <a:latin typeface="Poppins Light"/>
              </a:rPr>
              <a:t>The next phase of prototype development involved recruiting roommates and close friends to take surveys on the effectiveness of the recommendation system and the survey itself. We took their feedback, revised the survey, and made minor adjustments to the system.</a:t>
            </a:r>
          </a:p>
          <a:p>
            <a:pPr marL="0" indent="0">
              <a:buFontTx/>
              <a:buNone/>
            </a:pP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2D4263"/>
                </a:solidFill>
                <a:latin typeface="Poppins Light"/>
              </a:rPr>
              <a:t>We now have a minimum viable product and a survey that should continue to generate more feedback along the lines of our KPIs and CSFs. These will be used in the later stages of the IMPEL program, as the team finalizes the course content and develops a course recommendation system native to the Canvas platform.</a:t>
            </a:r>
          </a:p>
        </p:txBody>
      </p:sp>
      <p:sp>
        <p:nvSpPr>
          <p:cNvPr id="4" name="Slayt Numarası Yer Tutucusu 3"/>
          <p:cNvSpPr>
            <a:spLocks noGrp="1"/>
          </p:cNvSpPr>
          <p:nvPr>
            <p:ph type="sldNum" sz="quarter" idx="5"/>
          </p:nvPr>
        </p:nvSpPr>
        <p:spPr/>
        <p:txBody>
          <a:bodyPr/>
          <a:lstStyle/>
          <a:p>
            <a:fld id="{871B2431-D351-4C6E-A3CF-9DFAC0E3E050}" type="slidenum">
              <a:rPr lang="cs-CZ" smtClean="0"/>
              <a:t>22</a:t>
            </a:fld>
            <a:endParaRPr lang="cs-CZ"/>
          </a:p>
        </p:txBody>
      </p:sp>
    </p:spTree>
    <p:extLst>
      <p:ext uri="{BB962C8B-B14F-4D97-AF65-F5344CB8AC3E}">
        <p14:creationId xmlns:p14="http://schemas.microsoft.com/office/powerpoint/2010/main" val="6772695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a:xfrm>
            <a:off x="2290763" y="512763"/>
            <a:ext cx="4562475" cy="2566987"/>
          </a:xfrm>
        </p:spPr>
      </p:sp>
      <p:sp>
        <p:nvSpPr>
          <p:cNvPr id="3" name="Not Yer Tutucusu 2"/>
          <p:cNvSpPr>
            <a:spLocks noGrp="1"/>
          </p:cNvSpPr>
          <p:nvPr>
            <p:ph type="body" idx="1"/>
          </p:nvPr>
        </p:nvSpPr>
        <p:spPr/>
        <p:txBody>
          <a:bodyPr/>
          <a:lstStyle/>
          <a:p>
            <a:r>
              <a:rPr lang="en-US">
                <a:cs typeface="Calibri"/>
              </a:rPr>
              <a:t>- Selim</a:t>
            </a:r>
          </a:p>
        </p:txBody>
      </p:sp>
      <p:sp>
        <p:nvSpPr>
          <p:cNvPr id="4" name="Slayt Numarası Yer Tutucusu 3"/>
          <p:cNvSpPr>
            <a:spLocks noGrp="1"/>
          </p:cNvSpPr>
          <p:nvPr>
            <p:ph type="sldNum" sz="quarter" idx="5"/>
          </p:nvPr>
        </p:nvSpPr>
        <p:spPr/>
        <p:txBody>
          <a:bodyPr/>
          <a:lstStyle/>
          <a:p>
            <a:fld id="{871B2431-D351-4C6E-A3CF-9DFAC0E3E050}" type="slidenum">
              <a:rPr lang="cs-CZ" smtClean="0"/>
              <a:t>23</a:t>
            </a:fld>
            <a:endParaRPr lang="cs-CZ"/>
          </a:p>
        </p:txBody>
      </p:sp>
    </p:spTree>
    <p:extLst>
      <p:ext uri="{BB962C8B-B14F-4D97-AF65-F5344CB8AC3E}">
        <p14:creationId xmlns:p14="http://schemas.microsoft.com/office/powerpoint/2010/main" val="8954902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a:t>Selim</a:t>
            </a:r>
          </a:p>
        </p:txBody>
      </p:sp>
      <p:sp>
        <p:nvSpPr>
          <p:cNvPr id="4" name="Slide Number Placeholder 3"/>
          <p:cNvSpPr>
            <a:spLocks noGrp="1"/>
          </p:cNvSpPr>
          <p:nvPr>
            <p:ph type="sldNum" sz="quarter" idx="5"/>
          </p:nvPr>
        </p:nvSpPr>
        <p:spPr/>
        <p:txBody>
          <a:bodyPr/>
          <a:lstStyle/>
          <a:p>
            <a:fld id="{871B2431-D351-4C6E-A3CF-9DFAC0E3E050}" type="slidenum">
              <a:rPr lang="cs-CZ" smtClean="0"/>
              <a:t>24</a:t>
            </a:fld>
            <a:endParaRPr lang="cs-CZ"/>
          </a:p>
        </p:txBody>
      </p:sp>
    </p:spTree>
    <p:extLst>
      <p:ext uri="{BB962C8B-B14F-4D97-AF65-F5344CB8AC3E}">
        <p14:creationId xmlns:p14="http://schemas.microsoft.com/office/powerpoint/2010/main" val="34341796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a:t>Selim</a:t>
            </a:r>
          </a:p>
        </p:txBody>
      </p:sp>
      <p:sp>
        <p:nvSpPr>
          <p:cNvPr id="4" name="Slide Number Placeholder 3"/>
          <p:cNvSpPr>
            <a:spLocks noGrp="1"/>
          </p:cNvSpPr>
          <p:nvPr>
            <p:ph type="sldNum" sz="quarter" idx="5"/>
          </p:nvPr>
        </p:nvSpPr>
        <p:spPr/>
        <p:txBody>
          <a:bodyPr/>
          <a:lstStyle/>
          <a:p>
            <a:fld id="{871B2431-D351-4C6E-A3CF-9DFAC0E3E050}" type="slidenum">
              <a:rPr lang="cs-CZ" smtClean="0"/>
              <a:t>25</a:t>
            </a:fld>
            <a:endParaRPr lang="cs-CZ"/>
          </a:p>
        </p:txBody>
      </p:sp>
    </p:spTree>
    <p:extLst>
      <p:ext uri="{BB962C8B-B14F-4D97-AF65-F5344CB8AC3E}">
        <p14:creationId xmlns:p14="http://schemas.microsoft.com/office/powerpoint/2010/main" val="7618197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a:t>Selim</a:t>
            </a:r>
          </a:p>
        </p:txBody>
      </p:sp>
      <p:sp>
        <p:nvSpPr>
          <p:cNvPr id="4" name="Slide Number Placeholder 3"/>
          <p:cNvSpPr>
            <a:spLocks noGrp="1"/>
          </p:cNvSpPr>
          <p:nvPr>
            <p:ph type="sldNum" sz="quarter" idx="5"/>
          </p:nvPr>
        </p:nvSpPr>
        <p:spPr/>
        <p:txBody>
          <a:bodyPr/>
          <a:lstStyle/>
          <a:p>
            <a:fld id="{871B2431-D351-4C6E-A3CF-9DFAC0E3E050}" type="slidenum">
              <a:rPr lang="cs-CZ" smtClean="0"/>
              <a:t>26</a:t>
            </a:fld>
            <a:endParaRPr lang="cs-CZ"/>
          </a:p>
        </p:txBody>
      </p:sp>
    </p:spTree>
    <p:extLst>
      <p:ext uri="{BB962C8B-B14F-4D97-AF65-F5344CB8AC3E}">
        <p14:creationId xmlns:p14="http://schemas.microsoft.com/office/powerpoint/2010/main" val="1673443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Jason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For the formal part of our presentation we will be going into the background, we’ll do a high level overview of the system. We’ll cover all of our research and development, and then end with some comments.</a:t>
            </a:r>
          </a:p>
        </p:txBody>
      </p:sp>
      <p:sp>
        <p:nvSpPr>
          <p:cNvPr id="4" name="Slide Number Placeholder 3"/>
          <p:cNvSpPr>
            <a:spLocks noGrp="1"/>
          </p:cNvSpPr>
          <p:nvPr>
            <p:ph type="sldNum" sz="quarter" idx="5"/>
          </p:nvPr>
        </p:nvSpPr>
        <p:spPr/>
        <p:txBody>
          <a:bodyPr/>
          <a:lstStyle/>
          <a:p>
            <a:fld id="{871B2431-D351-4C6E-A3CF-9DFAC0E3E050}" type="slidenum">
              <a:rPr lang="cs-CZ" smtClean="0"/>
              <a:t>3</a:t>
            </a:fld>
            <a:endParaRPr lang="cs-CZ"/>
          </a:p>
        </p:txBody>
      </p:sp>
    </p:spTree>
    <p:extLst>
      <p:ext uri="{BB962C8B-B14F-4D97-AF65-F5344CB8AC3E}">
        <p14:creationId xmlns:p14="http://schemas.microsoft.com/office/powerpoint/2010/main" val="3401075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25.04.2022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cs typeface="Calibri"/>
              </a:rPr>
              <a:t>- Jason</a:t>
            </a:r>
            <a:endParaRPr lang="en-US"/>
          </a:p>
          <a:p>
            <a:endParaRPr lang="en-US"/>
          </a:p>
          <a:p>
            <a:pPr marL="171450" lvl="0" indent="-171450">
              <a:buFont typeface="Arial" panose="020B0604020202020204" pitchFamily="34" charset="0"/>
              <a:buChar char="•"/>
            </a:pPr>
            <a:r>
              <a:rPr lang="en-US"/>
              <a:t>At the moment, labor markets are full of job postings consisting of extremely unrealistic requirements that are nearly impossible to fulfill for those entering the labor market, especially in the case of data science and manufacturing.</a:t>
            </a:r>
            <a:endParaRPr lang="en-US">
              <a:cs typeface="Calibri"/>
            </a:endParaRPr>
          </a:p>
          <a:p>
            <a:pPr lvl="0"/>
            <a:endParaRPr lang="en-US"/>
          </a:p>
          <a:p>
            <a:pPr marL="171450" lvl="0" indent="-171450">
              <a:buFont typeface="Arial" panose="020B0604020202020204" pitchFamily="34" charset="0"/>
              <a:buChar char="•"/>
            </a:pPr>
            <a:r>
              <a:rPr lang="en-US"/>
              <a:t>Teaching skills and knowledge specific to the data science industry can resolve this exponentially growing problem that creates unreasonable necessities. </a:t>
            </a:r>
            <a:r>
              <a:rPr lang="en-US" b="0" i="0">
                <a:solidFill>
                  <a:srgbClr val="000000"/>
                </a:solidFill>
                <a:effectLst/>
                <a:latin typeface="Times New Roman" panose="02020603050405020304" pitchFamily="18" charset="0"/>
              </a:rPr>
              <a:t>A new system can help both Students and new Hires utilize their desired jobs in not just identifying what they are required to learn, but also obtaining a customized curriculum that can efficiently prepare them for the job.</a:t>
            </a:r>
            <a:endParaRPr lang="en-US">
              <a:cs typeface="Calibri"/>
            </a:endParaRPr>
          </a:p>
          <a:p>
            <a:pPr marL="171450" lvl="0" indent="-171450">
              <a:buFont typeface="Arial" panose="020B0604020202020204" pitchFamily="34" charset="0"/>
              <a:buChar char="•"/>
            </a:pPr>
            <a:endParaRPr lang="en-US"/>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1">
                <a:cs typeface="Calibri"/>
              </a:rPr>
              <a:t>The NSF funded </a:t>
            </a:r>
            <a:r>
              <a:rPr lang="en-US" b="0" i="0">
                <a:solidFill>
                  <a:srgbClr val="000000"/>
                </a:solidFill>
                <a:effectLst/>
                <a:latin typeface="Times New Roman" panose="02020603050405020304" pitchFamily="18" charset="0"/>
              </a:rPr>
              <a:t>Integrative Manufacturing and Production Education Leveraging Data Science (IMPEL) grant to develop create this module recommendation system</a:t>
            </a:r>
            <a:r>
              <a:rPr lang="en-US" i="1">
                <a:cs typeface="Calibri"/>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i="1">
              <a:solidFill>
                <a:srgbClr val="2D4263"/>
              </a:solidFill>
              <a:latin typeface="Poppins Medium"/>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rgbClr val="2D4263"/>
                </a:solidFill>
                <a:latin typeface="Poppins Medium"/>
              </a:rPr>
              <a:t>Our team was tasked with helping in developing the system, and organizing those resources and connecting learners with the courses and modules that best fit their goals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25.04.2022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indent="0">
              <a:buFontTx/>
              <a:buNone/>
            </a:pPr>
            <a:r>
              <a:rPr lang="en-US"/>
              <a:t>Jason</a:t>
            </a:r>
          </a:p>
          <a:p>
            <a:pPr marL="0" indent="0">
              <a:buFontTx/>
              <a:buNone/>
            </a:pPr>
            <a:endParaRPr lang="en-US"/>
          </a:p>
          <a:p>
            <a:pPr marL="0" indent="0">
              <a:buFontTx/>
              <a:buNone/>
            </a:pPr>
            <a:r>
              <a:rPr lang="en-US"/>
              <a:t>Now I am going to go through the current state and ideal state of the system along with the problems and the cost</a:t>
            </a:r>
          </a:p>
          <a:p>
            <a:pPr marL="0" indent="0">
              <a:buFontTx/>
              <a:buNone/>
            </a:pPr>
            <a:endParaRPr lang="en-US"/>
          </a:p>
          <a:p>
            <a:pPr marL="0" indent="0">
              <a:buFontTx/>
              <a:buNone/>
            </a:pPr>
            <a:r>
              <a:rPr lang="en-US"/>
              <a:t>In the current state of the system, students and new employees will need to independently research what course material and skillsets they will be required to be experienced in for their desired job. They could have a lot of resources at their disposal like academic advisors, advise from professors, </a:t>
            </a:r>
            <a:r>
              <a:rPr lang="en-US" err="1"/>
              <a:t>etc</a:t>
            </a:r>
            <a:r>
              <a:rPr lang="en-US"/>
              <a:t>, but no central resource to turn to.</a:t>
            </a:r>
          </a:p>
          <a:p>
            <a:pPr marL="0" indent="0">
              <a:buFontTx/>
              <a:buNone/>
            </a:pPr>
            <a:endParaRPr lang="en-US"/>
          </a:p>
          <a:p>
            <a:pPr marL="0" indent="0">
              <a:buFontTx/>
              <a:buNone/>
            </a:pPr>
            <a:r>
              <a:rPr lang="en-US"/>
              <a:t>We designated this as our problem. Without proper guidance. Learners are not able to identify and prioritize resources that best align with their career goals. This leads them to pursue a path that might not be customized and tailor-made to their goals. </a:t>
            </a:r>
          </a:p>
          <a:p>
            <a:pPr marL="0" indent="0">
              <a:buFontTx/>
              <a:buNone/>
            </a:pPr>
            <a:endParaRPr lang="en-US"/>
          </a:p>
          <a:p>
            <a:pPr marL="0" indent="0">
              <a:buFontTx/>
              <a:buNone/>
            </a:pPr>
            <a:r>
              <a:rPr lang="en-US"/>
              <a:t>In turn, this causes a significant waste in time and energy on an inefficient path.</a:t>
            </a:r>
          </a:p>
          <a:p>
            <a:pPr marL="0" indent="0">
              <a:buFontTx/>
              <a:buNone/>
            </a:pPr>
            <a:endParaRPr lang="en-US"/>
          </a:p>
          <a:p>
            <a:pPr marL="0" indent="0">
              <a:buFontTx/>
              <a:buNone/>
            </a:pPr>
            <a:r>
              <a:rPr lang="en-US"/>
              <a:t>The ideal state of the system which we are trying to achieve involves students and professionals being provided with a plan and set of resources customized for their academic &amp; professional goals, providing them a overall better chance at success at their desired career path.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a:xfrm>
            <a:off x="2290763" y="512763"/>
            <a:ext cx="4562475" cy="2566987"/>
          </a:xfrm>
        </p:spPr>
      </p:sp>
      <p:sp>
        <p:nvSpPr>
          <p:cNvPr id="3" name="Not Yer Tutucusu 2"/>
          <p:cNvSpPr>
            <a:spLocks noGrp="1"/>
          </p:cNvSpPr>
          <p:nvPr>
            <p:ph type="body" idx="1"/>
          </p:nvPr>
        </p:nvSpPr>
        <p:spPr/>
        <p:txBody>
          <a:bodyPr/>
          <a:lstStyle/>
          <a:p>
            <a:pPr marL="171450" indent="-171450">
              <a:buFontTx/>
              <a:buChar char="-"/>
            </a:pPr>
            <a:r>
              <a:rPr lang="en-US">
                <a:cs typeface="Calibri"/>
              </a:rPr>
              <a:t>Jason</a:t>
            </a:r>
          </a:p>
          <a:p>
            <a:pPr marL="0" indent="0">
              <a:buFontTx/>
              <a:buNone/>
            </a:pPr>
            <a:r>
              <a:rPr lang="en-US">
                <a:cs typeface="Calibri"/>
              </a:rPr>
              <a:t>I will now give an overview of our system at a high </a:t>
            </a:r>
            <a:r>
              <a:rPr lang="en-US" err="1">
                <a:cs typeface="Calibri"/>
              </a:rPr>
              <a:t>level.long</a:t>
            </a:r>
            <a:r>
              <a:rPr lang="en-US">
                <a:cs typeface="Calibri"/>
              </a:rPr>
              <a:t> with its benefits, and the approach taken.</a:t>
            </a:r>
          </a:p>
          <a:p>
            <a:pPr marL="0" indent="0">
              <a:buFontTx/>
              <a:buNone/>
            </a:pP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2D4263"/>
                </a:solidFill>
                <a:latin typeface="Poppins Light"/>
              </a:rPr>
              <a:t>Our system that connects a set of modules aligned with a learner’s expertise, the level of expertise required for their desired job, and skills related to that job.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2D4263"/>
              </a:solidFill>
              <a:latin typeface="Poppins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2D4263"/>
                </a:solidFill>
                <a:latin typeface="Poppins Light"/>
              </a:rPr>
              <a:t>This system would complement other previously mentioned resources such as your academic advisor, and career center, and saves students time &amp; energy in research of their career path, and provides them with a customized career-oriented path forward. </a:t>
            </a:r>
            <a:endParaRPr lang="tr-TR"/>
          </a:p>
        </p:txBody>
      </p:sp>
      <p:sp>
        <p:nvSpPr>
          <p:cNvPr id="4" name="Slayt Numarası Yer Tutucusu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1937393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a:t>Selim</a:t>
            </a:r>
          </a:p>
          <a:p>
            <a:endParaRPr lang="en-US"/>
          </a:p>
          <a:p>
            <a:r>
              <a:rPr lang="en-US"/>
              <a:t>We had several Critical Success Factors, chiefly that our course recommendation system functioned. We also needed buy-in from our customer – the IMPEL team, and we needed to make sure our final solution was something they could easily manage.</a:t>
            </a:r>
          </a:p>
          <a:p>
            <a:endParaRPr lang="en-US"/>
          </a:p>
          <a:p>
            <a:r>
              <a:rPr lang="en-US"/>
              <a:t>Our KPIs were mostly qualitative in nature. We needed the UI to be easy to use and efficient. We needed the entire system to be scalable. And we needed the output to be relevant. We gauged our performance based on surveys which also helped us iterate and make improvements.</a:t>
            </a:r>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3119592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a:t>Selim</a:t>
            </a:r>
          </a:p>
          <a:p>
            <a:endParaRPr lang="en-US"/>
          </a:p>
          <a:p>
            <a:r>
              <a:rPr lang="en-US"/>
              <a:t>We used several tools common to the industrial engineering field but focused primarily on three lens: the design process (especially defining and redefining the problem), human factors as they related to the usability of our user input and the usability for the back-end for future owners of the system, and finally several lean principles. We wanted to do a lot with the system and had many ideas of what would best serve our learners, but ultimately only so many inputs and processes made the cut</a:t>
            </a:r>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2834167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a:xfrm>
            <a:off x="2290763" y="512763"/>
            <a:ext cx="4562475" cy="2566987"/>
          </a:xfrm>
        </p:spPr>
      </p:sp>
      <p:sp>
        <p:nvSpPr>
          <p:cNvPr id="3" name="Not Yer Tutucusu 2"/>
          <p:cNvSpPr>
            <a:spLocks noGrp="1"/>
          </p:cNvSpPr>
          <p:nvPr>
            <p:ph type="body" idx="1"/>
          </p:nvPr>
        </p:nvSpPr>
        <p:spPr/>
        <p:txBody>
          <a:bodyPr/>
          <a:lstStyle/>
          <a:p>
            <a:r>
              <a:rPr lang="en-US">
                <a:cs typeface="Calibri"/>
              </a:rPr>
              <a:t>Selim</a:t>
            </a:r>
          </a:p>
          <a:p>
            <a:endParaRPr lang="en-US">
              <a:cs typeface="Calibri"/>
            </a:endParaRPr>
          </a:p>
          <a:p>
            <a:r>
              <a:rPr lang="en-US">
                <a:cs typeface="Calibri"/>
              </a:rPr>
              <a:t>Our team employed several methods in order to connect the end-user’s desires with the provided course content.</a:t>
            </a:r>
          </a:p>
          <a:p>
            <a:pPr marL="457200" indent="-457200">
              <a:lnSpc>
                <a:spcPts val="5236"/>
              </a:lnSpc>
              <a:buFont typeface="Arial" panose="020B0604020202020204" pitchFamily="34" charset="0"/>
              <a:buChar char="•"/>
            </a:pPr>
            <a:br>
              <a:rPr lang="en-US">
                <a:cs typeface="Calibri"/>
              </a:rPr>
            </a:br>
            <a:r>
              <a:rPr lang="en-US">
                <a:cs typeface="Calibri"/>
              </a:rPr>
              <a:t>These methods included </a:t>
            </a:r>
            <a:r>
              <a:rPr lang="en-US" sz="1200">
                <a:solidFill>
                  <a:srgbClr val="2D4263"/>
                </a:solidFill>
                <a:latin typeface="Poppins Light"/>
              </a:rPr>
              <a:t>Identifying available resources needed for success of the course recommendation system,</a:t>
            </a:r>
          </a:p>
          <a:p>
            <a:pPr marL="457200" indent="-457200">
              <a:lnSpc>
                <a:spcPts val="5236"/>
              </a:lnSpc>
              <a:buFont typeface="Arial" panose="020B0604020202020204" pitchFamily="34" charset="0"/>
              <a:buChar char="•"/>
            </a:pPr>
            <a:r>
              <a:rPr lang="en-US" sz="1200">
                <a:solidFill>
                  <a:srgbClr val="2D4263"/>
                </a:solidFill>
                <a:latin typeface="Poppins Light"/>
              </a:rPr>
              <a:t>We also outline any professional or academic needs of the user</a:t>
            </a:r>
          </a:p>
          <a:p>
            <a:pPr marL="457200" indent="-457200">
              <a:lnSpc>
                <a:spcPts val="5236"/>
              </a:lnSpc>
              <a:buFont typeface="Arial" panose="020B0604020202020204" pitchFamily="34" charset="0"/>
              <a:buChar char="•"/>
            </a:pPr>
            <a:r>
              <a:rPr lang="en-US" sz="1200">
                <a:solidFill>
                  <a:srgbClr val="2D4263"/>
                </a:solidFill>
                <a:latin typeface="Poppins Light"/>
              </a:rPr>
              <a:t>We gathered connected with multiple subject matter experts and they provided feedback on how to improve our project.</a:t>
            </a:r>
          </a:p>
          <a:p>
            <a:pPr marL="457200" indent="-457200">
              <a:lnSpc>
                <a:spcPts val="5236"/>
              </a:lnSpc>
              <a:buFont typeface="Arial" panose="020B0604020202020204" pitchFamily="34" charset="0"/>
              <a:buChar char="•"/>
            </a:pPr>
            <a:r>
              <a:rPr lang="en-US" sz="1200">
                <a:solidFill>
                  <a:srgbClr val="2D4263"/>
                </a:solidFill>
                <a:latin typeface="Poppins Light"/>
              </a:rPr>
              <a:t>Through various team discussions we formulated connections between subject matter and course modules</a:t>
            </a:r>
          </a:p>
          <a:p>
            <a:pPr marL="457200" indent="-457200">
              <a:lnSpc>
                <a:spcPts val="5236"/>
              </a:lnSpc>
              <a:buFont typeface="Arial" panose="020B0604020202020204" pitchFamily="34" charset="0"/>
              <a:buChar char="•"/>
            </a:pPr>
            <a:r>
              <a:rPr lang="en-US" sz="1200">
                <a:solidFill>
                  <a:srgbClr val="2D4263"/>
                </a:solidFill>
                <a:latin typeface="Poppins Light"/>
              </a:rPr>
              <a:t>Lastly, we created and distributed a </a:t>
            </a:r>
            <a:r>
              <a:rPr lang="en-US" sz="1200" err="1">
                <a:solidFill>
                  <a:srgbClr val="2D4263"/>
                </a:solidFill>
                <a:latin typeface="Poppins Light"/>
              </a:rPr>
              <a:t>survery</a:t>
            </a:r>
            <a:r>
              <a:rPr lang="en-US" sz="1200">
                <a:solidFill>
                  <a:srgbClr val="2D4263"/>
                </a:solidFill>
                <a:latin typeface="Poppins Light"/>
              </a:rPr>
              <a:t> for feedback to improve the solution</a:t>
            </a:r>
          </a:p>
          <a:p>
            <a:endParaRPr lang="en-US">
              <a:cs typeface="Calibri"/>
            </a:endParaRPr>
          </a:p>
        </p:txBody>
      </p:sp>
      <p:sp>
        <p:nvSpPr>
          <p:cNvPr id="4" name="Slayt Numarası Yer Tutucusu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3161398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5.sv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21.sv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1.sv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4.svg"/></Relationships>
</file>

<file path=ppt/slides/_rels/slide23.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20.png"/><Relationship Id="rId7"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6.sv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666388"/>
            <a:ext cx="18288000" cy="2685904"/>
            <a:chOff x="0" y="0"/>
            <a:chExt cx="6186311" cy="908565"/>
          </a:xfrm>
        </p:grpSpPr>
        <p:sp>
          <p:nvSpPr>
            <p:cNvPr id="3" name="Freeform 3"/>
            <p:cNvSpPr/>
            <p:nvPr/>
          </p:nvSpPr>
          <p:spPr>
            <a:xfrm>
              <a:off x="0" y="0"/>
              <a:ext cx="6186311" cy="908565"/>
            </a:xfrm>
            <a:custGeom>
              <a:avLst/>
              <a:gdLst/>
              <a:ahLst/>
              <a:cxnLst/>
              <a:rect l="l" t="t" r="r" b="b"/>
              <a:pathLst>
                <a:path w="6186311" h="908565">
                  <a:moveTo>
                    <a:pt x="0" y="0"/>
                  </a:moveTo>
                  <a:lnTo>
                    <a:pt x="6186311" y="0"/>
                  </a:lnTo>
                  <a:lnTo>
                    <a:pt x="6186311" y="908565"/>
                  </a:lnTo>
                  <a:lnTo>
                    <a:pt x="0" y="908565"/>
                  </a:lnTo>
                  <a:close/>
                </a:path>
              </a:pathLst>
            </a:custGeom>
            <a:solidFill>
              <a:srgbClr val="EEEEEE"/>
            </a:solidFill>
          </p:spPr>
        </p:sp>
      </p:gr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758888" y="-23562"/>
            <a:ext cx="6631240" cy="5167062"/>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a:off x="11173087" y="4144470"/>
            <a:ext cx="8048388" cy="6142530"/>
          </a:xfrm>
          <a:prstGeom prst="rect">
            <a:avLst/>
          </a:prstGeom>
        </p:spPr>
      </p:pic>
      <p:sp>
        <p:nvSpPr>
          <p:cNvPr id="6" name="TextBox 6"/>
          <p:cNvSpPr txBox="1"/>
          <p:nvPr/>
        </p:nvSpPr>
        <p:spPr>
          <a:xfrm>
            <a:off x="514336" y="1685928"/>
            <a:ext cx="10144387" cy="3693319"/>
          </a:xfrm>
          <a:prstGeom prst="rect">
            <a:avLst/>
          </a:prstGeom>
        </p:spPr>
        <p:txBody>
          <a:bodyPr lIns="0" tIns="0" rIns="0" bIns="0" rtlCol="0" anchor="t">
            <a:spAutoFit/>
          </a:bodyPr>
          <a:lstStyle/>
          <a:p>
            <a:pPr>
              <a:lnSpc>
                <a:spcPts val="9600"/>
              </a:lnSpc>
            </a:pPr>
            <a:r>
              <a:rPr lang="en-US" sz="8000" spc="248">
                <a:solidFill>
                  <a:srgbClr val="2D4263"/>
                </a:solidFill>
                <a:latin typeface="Poppins Bold"/>
              </a:rPr>
              <a:t>IMPEL Course Recommendation System</a:t>
            </a:r>
          </a:p>
        </p:txBody>
      </p:sp>
      <p:sp>
        <p:nvSpPr>
          <p:cNvPr id="7" name="TextBox 7"/>
          <p:cNvSpPr txBox="1"/>
          <p:nvPr/>
        </p:nvSpPr>
        <p:spPr>
          <a:xfrm>
            <a:off x="1123950" y="7841337"/>
            <a:ext cx="2903533" cy="405728"/>
          </a:xfrm>
          <a:prstGeom prst="rect">
            <a:avLst/>
          </a:prstGeom>
        </p:spPr>
        <p:txBody>
          <a:bodyPr lIns="0" tIns="0" rIns="0" bIns="0" rtlCol="0" anchor="t">
            <a:spAutoFit/>
          </a:bodyPr>
          <a:lstStyle/>
          <a:p>
            <a:pPr>
              <a:lnSpc>
                <a:spcPts val="3359"/>
              </a:lnSpc>
            </a:pPr>
            <a:r>
              <a:rPr lang="en-US" sz="2400">
                <a:solidFill>
                  <a:srgbClr val="2D4263"/>
                </a:solidFill>
                <a:latin typeface="Poppins Medium"/>
              </a:rPr>
              <a:t>CAPSTONE TEAM</a:t>
            </a:r>
          </a:p>
        </p:txBody>
      </p:sp>
      <p:sp>
        <p:nvSpPr>
          <p:cNvPr id="8" name="TextBox 8"/>
          <p:cNvSpPr txBox="1"/>
          <p:nvPr/>
        </p:nvSpPr>
        <p:spPr>
          <a:xfrm>
            <a:off x="1123950" y="8394697"/>
            <a:ext cx="2903533" cy="1544173"/>
          </a:xfrm>
          <a:prstGeom prst="rect">
            <a:avLst/>
          </a:prstGeom>
        </p:spPr>
        <p:txBody>
          <a:bodyPr lIns="0" tIns="0" rIns="0" bIns="0" rtlCol="0" anchor="t">
            <a:spAutoFit/>
          </a:bodyPr>
          <a:lstStyle/>
          <a:p>
            <a:pPr>
              <a:lnSpc>
                <a:spcPts val="3080"/>
              </a:lnSpc>
            </a:pPr>
            <a:r>
              <a:rPr lang="en-US" sz="2200">
                <a:solidFill>
                  <a:srgbClr val="191919"/>
                </a:solidFill>
                <a:latin typeface="Poppins Light"/>
              </a:rPr>
              <a:t>SELIM UMIT</a:t>
            </a:r>
          </a:p>
          <a:p>
            <a:pPr>
              <a:lnSpc>
                <a:spcPts val="3080"/>
              </a:lnSpc>
            </a:pPr>
            <a:r>
              <a:rPr lang="en-US" sz="2200">
                <a:solidFill>
                  <a:srgbClr val="191919"/>
                </a:solidFill>
                <a:latin typeface="Poppins Light"/>
              </a:rPr>
              <a:t>JASON KUMAR</a:t>
            </a:r>
          </a:p>
          <a:p>
            <a:pPr>
              <a:lnSpc>
                <a:spcPts val="3080"/>
              </a:lnSpc>
            </a:pPr>
            <a:r>
              <a:rPr lang="en-US" sz="2200">
                <a:solidFill>
                  <a:srgbClr val="191919"/>
                </a:solidFill>
                <a:latin typeface="Poppins Light"/>
              </a:rPr>
              <a:t>DAN CONE</a:t>
            </a:r>
          </a:p>
          <a:p>
            <a:pPr>
              <a:lnSpc>
                <a:spcPts val="3080"/>
              </a:lnSpc>
            </a:pPr>
            <a:r>
              <a:rPr lang="en-US" sz="2200">
                <a:solidFill>
                  <a:srgbClr val="191919"/>
                </a:solidFill>
                <a:latin typeface="Poppins Light"/>
              </a:rPr>
              <a:t>CHRISTIAN ETHERTON</a:t>
            </a:r>
          </a:p>
        </p:txBody>
      </p:sp>
      <p:sp>
        <p:nvSpPr>
          <p:cNvPr id="9" name="TextBox 9"/>
          <p:cNvSpPr txBox="1"/>
          <p:nvPr/>
        </p:nvSpPr>
        <p:spPr>
          <a:xfrm>
            <a:off x="4845289" y="7841337"/>
            <a:ext cx="2903533" cy="405765"/>
          </a:xfrm>
          <a:prstGeom prst="rect">
            <a:avLst/>
          </a:prstGeom>
        </p:spPr>
        <p:txBody>
          <a:bodyPr lIns="0" tIns="0" rIns="0" bIns="0" rtlCol="0" anchor="t">
            <a:spAutoFit/>
          </a:bodyPr>
          <a:lstStyle/>
          <a:p>
            <a:pPr>
              <a:lnSpc>
                <a:spcPts val="3359"/>
              </a:lnSpc>
            </a:pPr>
            <a:r>
              <a:rPr lang="en-US" sz="2400">
                <a:solidFill>
                  <a:srgbClr val="2D4263"/>
                </a:solidFill>
                <a:latin typeface="Poppins Medium"/>
              </a:rPr>
              <a:t>ADVISOR</a:t>
            </a:r>
          </a:p>
        </p:txBody>
      </p:sp>
      <p:sp>
        <p:nvSpPr>
          <p:cNvPr id="10" name="TextBox 10"/>
          <p:cNvSpPr txBox="1"/>
          <p:nvPr/>
        </p:nvSpPr>
        <p:spPr>
          <a:xfrm>
            <a:off x="4845289" y="8393784"/>
            <a:ext cx="4155836" cy="413190"/>
          </a:xfrm>
          <a:prstGeom prst="rect">
            <a:avLst/>
          </a:prstGeom>
        </p:spPr>
        <p:txBody>
          <a:bodyPr wrap="square" lIns="0" tIns="0" rIns="0" bIns="0" rtlCol="0" anchor="t">
            <a:spAutoFit/>
          </a:bodyPr>
          <a:lstStyle/>
          <a:p>
            <a:pPr>
              <a:lnSpc>
                <a:spcPts val="3359"/>
              </a:lnSpc>
            </a:pPr>
            <a:r>
              <a:rPr lang="en-US" sz="2400">
                <a:solidFill>
                  <a:srgbClr val="191919"/>
                </a:solidFill>
                <a:latin typeface="Poppins Light"/>
              </a:rPr>
              <a:t>PROF. XIAONING JIN</a:t>
            </a:r>
          </a:p>
        </p:txBody>
      </p:sp>
      <p:sp>
        <p:nvSpPr>
          <p:cNvPr id="11" name="TextBox 11"/>
          <p:cNvSpPr txBox="1"/>
          <p:nvPr/>
        </p:nvSpPr>
        <p:spPr>
          <a:xfrm>
            <a:off x="1123950" y="622935"/>
            <a:ext cx="2903533" cy="405728"/>
          </a:xfrm>
          <a:prstGeom prst="rect">
            <a:avLst/>
          </a:prstGeom>
        </p:spPr>
        <p:txBody>
          <a:bodyPr lIns="0" tIns="0" rIns="0" bIns="0" rtlCol="0" anchor="t">
            <a:spAutoFit/>
          </a:bodyPr>
          <a:lstStyle/>
          <a:p>
            <a:pPr>
              <a:lnSpc>
                <a:spcPts val="3359"/>
              </a:lnSpc>
            </a:pPr>
            <a:r>
              <a:rPr lang="en-US" sz="2400">
                <a:solidFill>
                  <a:srgbClr val="2D4263"/>
                </a:solidFill>
                <a:latin typeface="Poppins Medium"/>
              </a:rPr>
              <a:t>APRIL 21, 2022</a:t>
            </a:r>
          </a:p>
        </p:txBody>
      </p:sp>
    </p:spTree>
  </p:cSld>
  <p:clrMapOvr>
    <a:masterClrMapping/>
  </p:clrMapOvr>
  <mc:AlternateContent xmlns:mc="http://schemas.openxmlformats.org/markup-compatibility/2006" xmlns:p14="http://schemas.microsoft.com/office/powerpoint/2010/main">
    <mc:Choice Requires="p14">
      <p:transition spd="slow" p14:dur="2000" advTm="7695"/>
    </mc:Choice>
    <mc:Fallback xmlns="">
      <p:transition spd="slow" advTm="769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pic>
        <p:nvPicPr>
          <p:cNvPr id="6" name="Picture 6"/>
          <p:cNvPicPr>
            <a:picLocks noChangeAspect="1"/>
          </p:cNvPicPr>
          <p:nvPr/>
        </p:nvPicPr>
        <p:blipFill>
          <a:blip r:embed="rId3"/>
          <a:srcRect t="166" r="3857"/>
          <a:stretch>
            <a:fillRect/>
          </a:stretch>
        </p:blipFill>
        <p:spPr>
          <a:xfrm>
            <a:off x="5685332" y="2551255"/>
            <a:ext cx="12000850" cy="6211734"/>
          </a:xfrm>
          <a:prstGeom prst="rect">
            <a:avLst/>
          </a:prstGeom>
          <a:ln w="38100">
            <a:solidFill>
              <a:schemeClr val="tx1"/>
            </a:solidFill>
          </a:ln>
        </p:spPr>
      </p:pic>
      <p:sp>
        <p:nvSpPr>
          <p:cNvPr id="7" name="TextBox 7"/>
          <p:cNvSpPr txBox="1"/>
          <p:nvPr/>
        </p:nvSpPr>
        <p:spPr>
          <a:xfrm>
            <a:off x="1123950" y="242910"/>
            <a:ext cx="10592755" cy="361950"/>
          </a:xfrm>
          <a:prstGeom prst="rect">
            <a:avLst/>
          </a:prstGeom>
        </p:spPr>
        <p:txBody>
          <a:bodyPr lIns="0" tIns="0" rIns="0" bIns="0" rtlCol="0" anchor="t">
            <a:spAutoFit/>
          </a:bodyPr>
          <a:lstStyle/>
          <a:p>
            <a:pPr>
              <a:lnSpc>
                <a:spcPts val="2879"/>
              </a:lnSpc>
            </a:pPr>
            <a:r>
              <a:rPr lang="en-US" sz="2400" spc="74">
                <a:solidFill>
                  <a:srgbClr val="2D4263"/>
                </a:solidFill>
                <a:latin typeface="Poppins Medium"/>
              </a:rPr>
              <a:t>Requirements &amp; System Overview</a:t>
            </a:r>
          </a:p>
        </p:txBody>
      </p:sp>
      <p:sp>
        <p:nvSpPr>
          <p:cNvPr id="8" name="TextBox 8"/>
          <p:cNvSpPr txBox="1"/>
          <p:nvPr/>
        </p:nvSpPr>
        <p:spPr>
          <a:xfrm>
            <a:off x="154759" y="242910"/>
            <a:ext cx="538253" cy="361913"/>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II</a:t>
            </a:r>
          </a:p>
        </p:txBody>
      </p:sp>
      <p:sp>
        <p:nvSpPr>
          <p:cNvPr id="9" name="TextBox 9"/>
          <p:cNvSpPr txBox="1"/>
          <p:nvPr/>
        </p:nvSpPr>
        <p:spPr>
          <a:xfrm>
            <a:off x="330961" y="2323814"/>
            <a:ext cx="5398327" cy="3861185"/>
          </a:xfrm>
          <a:prstGeom prst="rect">
            <a:avLst/>
          </a:prstGeom>
        </p:spPr>
        <p:txBody>
          <a:bodyPr wrap="square" lIns="0" tIns="0" rIns="0" bIns="0" rtlCol="0" anchor="t">
            <a:spAutoFit/>
          </a:bodyPr>
          <a:lstStyle/>
          <a:p>
            <a:pPr marL="608330" lvl="1" indent="-304165">
              <a:lnSpc>
                <a:spcPts val="5074"/>
              </a:lnSpc>
              <a:buFont typeface="Arial"/>
              <a:buChar char="•"/>
            </a:pPr>
            <a:r>
              <a:rPr lang="en-US" sz="2800">
                <a:solidFill>
                  <a:srgbClr val="2D4263"/>
                </a:solidFill>
                <a:latin typeface="Poppins Light"/>
              </a:rPr>
              <a:t>User’s Inputs → Course Recommendation</a:t>
            </a:r>
            <a:endParaRPr lang="en-US" sz="2800"/>
          </a:p>
          <a:p>
            <a:pPr marL="608330" lvl="1" indent="-304165">
              <a:lnSpc>
                <a:spcPts val="5074"/>
              </a:lnSpc>
              <a:buFont typeface="Arial"/>
              <a:buChar char="•"/>
            </a:pPr>
            <a:r>
              <a:rPr lang="en-US" sz="2800">
                <a:solidFill>
                  <a:srgbClr val="2D4263"/>
                </a:solidFill>
                <a:latin typeface="Poppins Light"/>
                <a:cs typeface="Poppins Bold"/>
              </a:rPr>
              <a:t>Learner inputs include ONLY most pertinent info</a:t>
            </a:r>
          </a:p>
          <a:p>
            <a:pPr marL="608330" lvl="1" indent="-304165">
              <a:lnSpc>
                <a:spcPts val="5074"/>
              </a:lnSpc>
              <a:buFont typeface="Arial"/>
              <a:buChar char="•"/>
            </a:pPr>
            <a:r>
              <a:rPr lang="en-US" sz="2800">
                <a:solidFill>
                  <a:srgbClr val="2D4263"/>
                </a:solidFill>
                <a:latin typeface="Poppins Light"/>
                <a:cs typeface="Poppins Bold"/>
              </a:rPr>
              <a:t>Output should meet user User’s Desires</a:t>
            </a:r>
          </a:p>
        </p:txBody>
      </p:sp>
      <p:sp>
        <p:nvSpPr>
          <p:cNvPr id="10" name="TextBox 10"/>
          <p:cNvSpPr txBox="1"/>
          <p:nvPr/>
        </p:nvSpPr>
        <p:spPr>
          <a:xfrm>
            <a:off x="621572" y="1518553"/>
            <a:ext cx="4879116" cy="610167"/>
          </a:xfrm>
          <a:prstGeom prst="rect">
            <a:avLst/>
          </a:prstGeom>
        </p:spPr>
        <p:txBody>
          <a:bodyPr wrap="square" lIns="0" tIns="0" rIns="0" bIns="0" rtlCol="0" anchor="t">
            <a:spAutoFit/>
          </a:bodyPr>
          <a:lstStyle/>
          <a:p>
            <a:pPr>
              <a:lnSpc>
                <a:spcPts val="5027"/>
              </a:lnSpc>
            </a:pPr>
            <a:r>
              <a:rPr lang="en-US" sz="3600">
                <a:solidFill>
                  <a:srgbClr val="2D4263"/>
                </a:solidFill>
                <a:latin typeface="Poppins Medium"/>
              </a:rPr>
              <a:t>APPROACH TAKEN</a:t>
            </a:r>
          </a:p>
        </p:txBody>
      </p:sp>
      <p:sp>
        <p:nvSpPr>
          <p:cNvPr id="11" name="TextBox 11"/>
          <p:cNvSpPr txBox="1"/>
          <p:nvPr/>
        </p:nvSpPr>
        <p:spPr>
          <a:xfrm>
            <a:off x="16918147" y="9134475"/>
            <a:ext cx="682307" cy="580952"/>
          </a:xfrm>
          <a:prstGeom prst="rect">
            <a:avLst/>
          </a:prstGeom>
        </p:spPr>
        <p:txBody>
          <a:bodyPr lIns="0" tIns="0" rIns="0" bIns="0" rtlCol="0" anchor="t">
            <a:spAutoFit/>
          </a:bodyPr>
          <a:lstStyle/>
          <a:p>
            <a:pPr algn="r">
              <a:lnSpc>
                <a:spcPts val="4800"/>
              </a:lnSpc>
            </a:pPr>
            <a:r>
              <a:rPr lang="en-US" sz="3000">
                <a:solidFill>
                  <a:srgbClr val="2D4263"/>
                </a:solidFill>
                <a:latin typeface="Poppins Medium"/>
                <a:cs typeface="Poppins Medium"/>
              </a:rPr>
              <a:t>10</a:t>
            </a:r>
          </a:p>
        </p:txBody>
      </p:sp>
    </p:spTree>
  </p:cSld>
  <p:clrMapOvr>
    <a:masterClrMapping/>
  </p:clrMapOvr>
  <mc:AlternateContent xmlns:mc="http://schemas.openxmlformats.org/markup-compatibility/2006" xmlns:p14="http://schemas.microsoft.com/office/powerpoint/2010/main">
    <mc:Choice Requires="p14">
      <p:transition spd="slow" p14:dur="2000" advTm="7687"/>
    </mc:Choice>
    <mc:Fallback xmlns="">
      <p:transition spd="slow" advTm="7687"/>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pic>
        <p:nvPicPr>
          <p:cNvPr id="6" name="Picture 6"/>
          <p:cNvPicPr>
            <a:picLocks noChangeAspect="1"/>
          </p:cNvPicPr>
          <p:nvPr/>
        </p:nvPicPr>
        <p:blipFill>
          <a:blip r:embed="rId3"/>
          <a:srcRect/>
          <a:stretch>
            <a:fillRect/>
          </a:stretch>
        </p:blipFill>
        <p:spPr>
          <a:xfrm>
            <a:off x="1399283" y="2419771"/>
            <a:ext cx="15489434" cy="5447459"/>
          </a:xfrm>
          <a:prstGeom prst="rect">
            <a:avLst/>
          </a:prstGeom>
        </p:spPr>
      </p:pic>
      <p:sp>
        <p:nvSpPr>
          <p:cNvPr id="8" name="TextBox 8"/>
          <p:cNvSpPr txBox="1"/>
          <p:nvPr/>
        </p:nvSpPr>
        <p:spPr>
          <a:xfrm>
            <a:off x="154759" y="242910"/>
            <a:ext cx="538253" cy="361913"/>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II</a:t>
            </a:r>
          </a:p>
        </p:txBody>
      </p:sp>
      <p:sp>
        <p:nvSpPr>
          <p:cNvPr id="9" name="TextBox 9"/>
          <p:cNvSpPr txBox="1"/>
          <p:nvPr/>
        </p:nvSpPr>
        <p:spPr>
          <a:xfrm>
            <a:off x="16918147" y="9134475"/>
            <a:ext cx="682307" cy="580952"/>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11</a:t>
            </a:r>
          </a:p>
        </p:txBody>
      </p:sp>
      <p:sp>
        <p:nvSpPr>
          <p:cNvPr id="10" name="Rectangle: Rounded Corners 9">
            <a:extLst>
              <a:ext uri="{FF2B5EF4-FFF2-40B4-BE49-F238E27FC236}">
                <a16:creationId xmlns:a16="http://schemas.microsoft.com/office/drawing/2014/main" id="{8D4E2042-7331-4D00-A240-76D0BE6D95E6}"/>
              </a:ext>
            </a:extLst>
          </p:cNvPr>
          <p:cNvSpPr/>
          <p:nvPr/>
        </p:nvSpPr>
        <p:spPr>
          <a:xfrm>
            <a:off x="3214688" y="2743200"/>
            <a:ext cx="7372350" cy="2214563"/>
          </a:xfrm>
          <a:prstGeom prst="roundRect">
            <a:avLst/>
          </a:prstGeom>
          <a:noFill/>
          <a:ln w="762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E853B2F8-2D02-4E9F-81F9-BFBC578321E3}"/>
              </a:ext>
            </a:extLst>
          </p:cNvPr>
          <p:cNvSpPr/>
          <p:nvPr/>
        </p:nvSpPr>
        <p:spPr>
          <a:xfrm>
            <a:off x="4538662" y="5976096"/>
            <a:ext cx="10777537" cy="2214563"/>
          </a:xfrm>
          <a:prstGeom prst="roundRect">
            <a:avLst/>
          </a:prstGeom>
          <a:noFill/>
          <a:ln w="7620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79A0A6F4-7D98-4C06-8533-50F1CDA42105}"/>
              </a:ext>
            </a:extLst>
          </p:cNvPr>
          <p:cNvSpPr/>
          <p:nvPr/>
        </p:nvSpPr>
        <p:spPr>
          <a:xfrm>
            <a:off x="12868276" y="2743200"/>
            <a:ext cx="4619624" cy="2214563"/>
          </a:xfrm>
          <a:prstGeom prst="roundRect">
            <a:avLst/>
          </a:prstGeom>
          <a:noFill/>
          <a:ln w="762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7">
            <a:extLst>
              <a:ext uri="{FF2B5EF4-FFF2-40B4-BE49-F238E27FC236}">
                <a16:creationId xmlns:a16="http://schemas.microsoft.com/office/drawing/2014/main" id="{A48ACC35-0378-4C1D-83E7-5AF1E0AEB0A5}"/>
              </a:ext>
            </a:extLst>
          </p:cNvPr>
          <p:cNvSpPr txBox="1"/>
          <p:nvPr/>
        </p:nvSpPr>
        <p:spPr>
          <a:xfrm>
            <a:off x="1123950" y="242910"/>
            <a:ext cx="10592755" cy="361950"/>
          </a:xfrm>
          <a:prstGeom prst="rect">
            <a:avLst/>
          </a:prstGeom>
        </p:spPr>
        <p:txBody>
          <a:bodyPr lIns="0" tIns="0" rIns="0" bIns="0" rtlCol="0" anchor="t">
            <a:spAutoFit/>
          </a:bodyPr>
          <a:lstStyle/>
          <a:p>
            <a:pPr>
              <a:lnSpc>
                <a:spcPts val="2879"/>
              </a:lnSpc>
            </a:pPr>
            <a:r>
              <a:rPr lang="en-US" sz="2400" spc="74">
                <a:solidFill>
                  <a:srgbClr val="2D4263"/>
                </a:solidFill>
                <a:latin typeface="Poppins Medium"/>
              </a:rPr>
              <a:t>Requirements &amp; System Overview</a:t>
            </a:r>
          </a:p>
        </p:txBody>
      </p:sp>
      <p:sp>
        <p:nvSpPr>
          <p:cNvPr id="17" name="TextBox 16">
            <a:extLst>
              <a:ext uri="{FF2B5EF4-FFF2-40B4-BE49-F238E27FC236}">
                <a16:creationId xmlns:a16="http://schemas.microsoft.com/office/drawing/2014/main" id="{C6DA1415-D40A-434B-8ABB-604452FE9DAA}"/>
              </a:ext>
            </a:extLst>
          </p:cNvPr>
          <p:cNvSpPr txBox="1"/>
          <p:nvPr/>
        </p:nvSpPr>
        <p:spPr>
          <a:xfrm>
            <a:off x="4538662" y="1814511"/>
            <a:ext cx="4333876" cy="830997"/>
          </a:xfrm>
          <a:prstGeom prst="rect">
            <a:avLst/>
          </a:prstGeom>
          <a:noFill/>
        </p:spPr>
        <p:txBody>
          <a:bodyPr wrap="square" rtlCol="0">
            <a:spAutoFit/>
          </a:bodyPr>
          <a:lstStyle/>
          <a:p>
            <a:pPr algn="ctr"/>
            <a:r>
              <a:rPr lang="en-US" sz="4800">
                <a:solidFill>
                  <a:srgbClr val="FF0000"/>
                </a:solidFill>
              </a:rPr>
              <a:t>User Input</a:t>
            </a:r>
            <a:endParaRPr lang="en-US">
              <a:solidFill>
                <a:srgbClr val="FF0000"/>
              </a:solidFill>
            </a:endParaRPr>
          </a:p>
        </p:txBody>
      </p:sp>
      <p:sp>
        <p:nvSpPr>
          <p:cNvPr id="18" name="TextBox 17">
            <a:extLst>
              <a:ext uri="{FF2B5EF4-FFF2-40B4-BE49-F238E27FC236}">
                <a16:creationId xmlns:a16="http://schemas.microsoft.com/office/drawing/2014/main" id="{985BDD2A-2184-4F15-8B44-81FFEF773D43}"/>
              </a:ext>
            </a:extLst>
          </p:cNvPr>
          <p:cNvSpPr txBox="1"/>
          <p:nvPr/>
        </p:nvSpPr>
        <p:spPr>
          <a:xfrm>
            <a:off x="7053855" y="8386710"/>
            <a:ext cx="5747149" cy="830997"/>
          </a:xfrm>
          <a:prstGeom prst="rect">
            <a:avLst/>
          </a:prstGeom>
          <a:noFill/>
        </p:spPr>
        <p:txBody>
          <a:bodyPr wrap="square" rtlCol="0">
            <a:spAutoFit/>
          </a:bodyPr>
          <a:lstStyle/>
          <a:p>
            <a:pPr algn="ctr"/>
            <a:r>
              <a:rPr lang="en-US" sz="4800"/>
              <a:t>Mapping &amp; Algorithm</a:t>
            </a:r>
            <a:endParaRPr lang="en-US"/>
          </a:p>
        </p:txBody>
      </p:sp>
      <p:sp>
        <p:nvSpPr>
          <p:cNvPr id="19" name="TextBox 18">
            <a:extLst>
              <a:ext uri="{FF2B5EF4-FFF2-40B4-BE49-F238E27FC236}">
                <a16:creationId xmlns:a16="http://schemas.microsoft.com/office/drawing/2014/main" id="{599E8066-D2BD-40CB-8D15-9AABB3406C58}"/>
              </a:ext>
            </a:extLst>
          </p:cNvPr>
          <p:cNvSpPr txBox="1"/>
          <p:nvPr/>
        </p:nvSpPr>
        <p:spPr>
          <a:xfrm>
            <a:off x="13011150" y="1815670"/>
            <a:ext cx="4333876" cy="830997"/>
          </a:xfrm>
          <a:prstGeom prst="rect">
            <a:avLst/>
          </a:prstGeom>
          <a:noFill/>
        </p:spPr>
        <p:txBody>
          <a:bodyPr wrap="square" rtlCol="0">
            <a:spAutoFit/>
          </a:bodyPr>
          <a:lstStyle/>
          <a:p>
            <a:pPr algn="ctr"/>
            <a:r>
              <a:rPr lang="en-US" sz="4800">
                <a:solidFill>
                  <a:srgbClr val="00B050"/>
                </a:solidFill>
              </a:rPr>
              <a:t>System Output</a:t>
            </a:r>
            <a:endParaRPr lang="en-US">
              <a:solidFill>
                <a:srgbClr val="00B05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37556"/>
    </mc:Choice>
    <mc:Fallback xmlns="">
      <p:transition spd="slow" advTm="3755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7" grpId="0"/>
      <p:bldP spid="18" grpId="0"/>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sp>
        <p:nvSpPr>
          <p:cNvPr id="7" name="TextBox 7"/>
          <p:cNvSpPr txBox="1"/>
          <p:nvPr/>
        </p:nvSpPr>
        <p:spPr>
          <a:xfrm>
            <a:off x="1123950" y="242910"/>
            <a:ext cx="10592755" cy="361950"/>
          </a:xfrm>
          <a:prstGeom prst="rect">
            <a:avLst/>
          </a:prstGeom>
        </p:spPr>
        <p:txBody>
          <a:bodyPr lIns="0" tIns="0" rIns="0" bIns="0" rtlCol="0" anchor="t">
            <a:spAutoFit/>
          </a:bodyPr>
          <a:lstStyle/>
          <a:p>
            <a:pPr>
              <a:lnSpc>
                <a:spcPts val="2879"/>
              </a:lnSpc>
            </a:pPr>
            <a:r>
              <a:rPr lang="en-US" sz="2400" spc="74">
                <a:solidFill>
                  <a:srgbClr val="2D4263"/>
                </a:solidFill>
                <a:latin typeface="Poppins Medium"/>
              </a:rPr>
              <a:t>Research &amp; Development</a:t>
            </a:r>
          </a:p>
        </p:txBody>
      </p:sp>
      <p:sp>
        <p:nvSpPr>
          <p:cNvPr id="8" name="TextBox 8"/>
          <p:cNvSpPr txBox="1"/>
          <p:nvPr/>
        </p:nvSpPr>
        <p:spPr>
          <a:xfrm>
            <a:off x="154759" y="242910"/>
            <a:ext cx="538253" cy="361913"/>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III</a:t>
            </a:r>
          </a:p>
        </p:txBody>
      </p:sp>
      <p:sp>
        <p:nvSpPr>
          <p:cNvPr id="9" name="TextBox 9"/>
          <p:cNvSpPr txBox="1"/>
          <p:nvPr/>
        </p:nvSpPr>
        <p:spPr>
          <a:xfrm>
            <a:off x="12722741" y="1209710"/>
            <a:ext cx="5178560" cy="3952621"/>
          </a:xfrm>
          <a:prstGeom prst="rect">
            <a:avLst/>
          </a:prstGeom>
        </p:spPr>
        <p:txBody>
          <a:bodyPr wrap="square" lIns="0" tIns="0" rIns="0" bIns="0" rtlCol="0" anchor="t">
            <a:spAutoFit/>
          </a:bodyPr>
          <a:lstStyle/>
          <a:p>
            <a:pPr marL="304165" lvl="1">
              <a:lnSpc>
                <a:spcPts val="5074"/>
              </a:lnSpc>
            </a:pPr>
            <a:r>
              <a:rPr lang="en-US" sz="2800" b="1">
                <a:solidFill>
                  <a:srgbClr val="2D4263"/>
                </a:solidFill>
                <a:latin typeface="Poppins Light"/>
                <a:cs typeface="Poppins Light"/>
              </a:rPr>
              <a:t>Competing course selection processes:</a:t>
            </a:r>
          </a:p>
          <a:p>
            <a:pPr marL="608330" lvl="1" indent="-304165">
              <a:lnSpc>
                <a:spcPts val="4200"/>
              </a:lnSpc>
              <a:buFont typeface="Arial"/>
              <a:buChar char="•"/>
            </a:pPr>
            <a:r>
              <a:rPr lang="en-US" sz="2400">
                <a:solidFill>
                  <a:srgbClr val="2D4263"/>
                </a:solidFill>
                <a:latin typeface="Poppins Light"/>
                <a:cs typeface="Poppins Bold"/>
              </a:rPr>
              <a:t>Coursera</a:t>
            </a:r>
          </a:p>
          <a:p>
            <a:pPr marL="608330" lvl="1" indent="-304165">
              <a:lnSpc>
                <a:spcPts val="4200"/>
              </a:lnSpc>
              <a:buFont typeface="Arial"/>
              <a:buChar char="•"/>
            </a:pPr>
            <a:r>
              <a:rPr lang="en-US" sz="2400">
                <a:solidFill>
                  <a:srgbClr val="2D4263"/>
                </a:solidFill>
                <a:latin typeface="Poppins Light"/>
                <a:cs typeface="Poppins Bold"/>
              </a:rPr>
              <a:t>LinkedIn Learning</a:t>
            </a:r>
          </a:p>
          <a:p>
            <a:pPr marL="608330" lvl="1" indent="-304165">
              <a:lnSpc>
                <a:spcPts val="4200"/>
              </a:lnSpc>
              <a:buFont typeface="Arial"/>
              <a:buChar char="•"/>
            </a:pPr>
            <a:r>
              <a:rPr lang="en-US" sz="2400">
                <a:solidFill>
                  <a:srgbClr val="2D4263"/>
                </a:solidFill>
                <a:latin typeface="Poppins Light"/>
                <a:cs typeface="Poppins Bold"/>
              </a:rPr>
              <a:t>Udemy</a:t>
            </a:r>
          </a:p>
          <a:p>
            <a:pPr marL="608330" lvl="1" indent="-304165">
              <a:lnSpc>
                <a:spcPts val="4200"/>
              </a:lnSpc>
              <a:buFont typeface="Arial"/>
              <a:buChar char="•"/>
            </a:pPr>
            <a:r>
              <a:rPr lang="en-US" sz="2400">
                <a:solidFill>
                  <a:srgbClr val="2D4263"/>
                </a:solidFill>
                <a:latin typeface="Poppins Light"/>
                <a:cs typeface="Poppins Bold"/>
              </a:rPr>
              <a:t>edX</a:t>
            </a:r>
          </a:p>
          <a:p>
            <a:pPr marL="608330" lvl="1" indent="-304165">
              <a:lnSpc>
                <a:spcPts val="4200"/>
              </a:lnSpc>
              <a:buFont typeface="Arial"/>
              <a:buChar char="•"/>
            </a:pPr>
            <a:r>
              <a:rPr lang="en-US" sz="2400">
                <a:solidFill>
                  <a:srgbClr val="2D4263"/>
                </a:solidFill>
                <a:latin typeface="Poppins Light"/>
                <a:cs typeface="Poppins Bold"/>
              </a:rPr>
              <a:t>Udacity</a:t>
            </a:r>
          </a:p>
        </p:txBody>
      </p:sp>
      <p:sp>
        <p:nvSpPr>
          <p:cNvPr id="11" name="TextBox 11"/>
          <p:cNvSpPr txBox="1"/>
          <p:nvPr/>
        </p:nvSpPr>
        <p:spPr>
          <a:xfrm>
            <a:off x="16918147" y="9134475"/>
            <a:ext cx="682307" cy="580952"/>
          </a:xfrm>
          <a:prstGeom prst="rect">
            <a:avLst/>
          </a:prstGeom>
        </p:spPr>
        <p:txBody>
          <a:bodyPr lIns="0" tIns="0" rIns="0" bIns="0" rtlCol="0" anchor="t">
            <a:spAutoFit/>
          </a:bodyPr>
          <a:lstStyle/>
          <a:p>
            <a:pPr algn="r">
              <a:lnSpc>
                <a:spcPts val="4800"/>
              </a:lnSpc>
            </a:pPr>
            <a:r>
              <a:rPr lang="en-US" sz="3000">
                <a:solidFill>
                  <a:srgbClr val="2D4263"/>
                </a:solidFill>
                <a:latin typeface="Poppins Medium"/>
                <a:cs typeface="Poppins Medium"/>
              </a:rPr>
              <a:t>12</a:t>
            </a:r>
          </a:p>
        </p:txBody>
      </p:sp>
      <p:pic>
        <p:nvPicPr>
          <p:cNvPr id="14" name="Picture 13">
            <a:extLst>
              <a:ext uri="{FF2B5EF4-FFF2-40B4-BE49-F238E27FC236}">
                <a16:creationId xmlns:a16="http://schemas.microsoft.com/office/drawing/2014/main" id="{47665626-D44A-4BDC-BDA2-FE6066C53535}"/>
              </a:ext>
            </a:extLst>
          </p:cNvPr>
          <p:cNvPicPr>
            <a:picLocks noChangeAspect="1"/>
          </p:cNvPicPr>
          <p:nvPr/>
        </p:nvPicPr>
        <p:blipFill>
          <a:blip r:embed="rId3"/>
          <a:stretch>
            <a:fillRect/>
          </a:stretch>
        </p:blipFill>
        <p:spPr>
          <a:xfrm>
            <a:off x="1238166" y="1429703"/>
            <a:ext cx="11025966" cy="4781084"/>
          </a:xfrm>
          <a:prstGeom prst="rect">
            <a:avLst/>
          </a:prstGeom>
          <a:ln w="57150">
            <a:solidFill>
              <a:schemeClr val="tx2">
                <a:lumMod val="75000"/>
              </a:schemeClr>
            </a:solidFill>
          </a:ln>
        </p:spPr>
      </p:pic>
      <p:pic>
        <p:nvPicPr>
          <p:cNvPr id="6" name="Resim 12">
            <a:extLst>
              <a:ext uri="{FF2B5EF4-FFF2-40B4-BE49-F238E27FC236}">
                <a16:creationId xmlns:a16="http://schemas.microsoft.com/office/drawing/2014/main" id="{75CDFDAB-3878-A8C0-4337-CD3B986B3A98}"/>
              </a:ext>
            </a:extLst>
          </p:cNvPr>
          <p:cNvPicPr>
            <a:picLocks noChangeAspect="1"/>
          </p:cNvPicPr>
          <p:nvPr/>
        </p:nvPicPr>
        <p:blipFill>
          <a:blip r:embed="rId4"/>
          <a:stretch>
            <a:fillRect/>
          </a:stretch>
        </p:blipFill>
        <p:spPr>
          <a:xfrm>
            <a:off x="761179" y="5840742"/>
            <a:ext cx="14370959" cy="3959106"/>
          </a:xfrm>
          <a:prstGeom prst="rect">
            <a:avLst/>
          </a:prstGeom>
          <a:ln w="57150">
            <a:solidFill>
              <a:schemeClr val="tx2">
                <a:lumMod val="60000"/>
                <a:lumOff val="40000"/>
              </a:schemeClr>
            </a:solidFill>
          </a:ln>
        </p:spPr>
      </p:pic>
    </p:spTree>
    <p:extLst>
      <p:ext uri="{BB962C8B-B14F-4D97-AF65-F5344CB8AC3E}">
        <p14:creationId xmlns:p14="http://schemas.microsoft.com/office/powerpoint/2010/main" val="603294571"/>
      </p:ext>
    </p:extLst>
  </p:cSld>
  <p:clrMapOvr>
    <a:masterClrMapping/>
  </p:clrMapOvr>
  <mc:AlternateContent xmlns:mc="http://schemas.openxmlformats.org/markup-compatibility/2006" xmlns:p14="http://schemas.microsoft.com/office/powerpoint/2010/main">
    <mc:Choice Requires="p14">
      <p:transition spd="slow" p14:dur="2000" advTm="7687"/>
    </mc:Choice>
    <mc:Fallback xmlns="">
      <p:transition spd="slow" advTm="76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pic>
        <p:nvPicPr>
          <p:cNvPr id="6" name="Picture 6"/>
          <p:cNvPicPr>
            <a:picLocks noChangeAspect="1"/>
          </p:cNvPicPr>
          <p:nvPr/>
        </p:nvPicPr>
        <p:blipFill>
          <a:blip r:embed="rId3"/>
          <a:srcRect/>
          <a:stretch>
            <a:fillRect/>
          </a:stretch>
        </p:blipFill>
        <p:spPr>
          <a:xfrm>
            <a:off x="343773" y="2044977"/>
            <a:ext cx="17600453" cy="6197046"/>
          </a:xfrm>
          <a:prstGeom prst="rect">
            <a:avLst/>
          </a:prstGeom>
        </p:spPr>
      </p:pic>
      <p:sp>
        <p:nvSpPr>
          <p:cNvPr id="7" name="TextBox 7"/>
          <p:cNvSpPr txBox="1"/>
          <p:nvPr/>
        </p:nvSpPr>
        <p:spPr>
          <a:xfrm>
            <a:off x="1123950" y="242910"/>
            <a:ext cx="10592755" cy="361950"/>
          </a:xfrm>
          <a:prstGeom prst="rect">
            <a:avLst/>
          </a:prstGeom>
        </p:spPr>
        <p:txBody>
          <a:bodyPr lIns="0" tIns="0" rIns="0" bIns="0" rtlCol="0" anchor="t">
            <a:spAutoFit/>
          </a:bodyPr>
          <a:lstStyle/>
          <a:p>
            <a:pPr>
              <a:lnSpc>
                <a:spcPts val="2879"/>
              </a:lnSpc>
            </a:pPr>
            <a:r>
              <a:rPr lang="en-US" sz="2400" spc="74">
                <a:solidFill>
                  <a:srgbClr val="2D4263"/>
                </a:solidFill>
                <a:latin typeface="Poppins Medium"/>
              </a:rPr>
              <a:t>Research &amp; Development</a:t>
            </a:r>
          </a:p>
        </p:txBody>
      </p:sp>
      <p:sp>
        <p:nvSpPr>
          <p:cNvPr id="8" name="TextBox 8"/>
          <p:cNvSpPr txBox="1"/>
          <p:nvPr/>
        </p:nvSpPr>
        <p:spPr>
          <a:xfrm>
            <a:off x="154759" y="242910"/>
            <a:ext cx="538253" cy="361913"/>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III</a:t>
            </a:r>
          </a:p>
        </p:txBody>
      </p:sp>
      <p:sp>
        <p:nvSpPr>
          <p:cNvPr id="9" name="TextBox 9"/>
          <p:cNvSpPr txBox="1"/>
          <p:nvPr/>
        </p:nvSpPr>
        <p:spPr>
          <a:xfrm>
            <a:off x="16918147" y="9134475"/>
            <a:ext cx="682307" cy="580952"/>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13</a:t>
            </a:r>
          </a:p>
        </p:txBody>
      </p:sp>
    </p:spTree>
  </p:cSld>
  <p:clrMapOvr>
    <a:masterClrMapping/>
  </p:clrMapOvr>
  <mc:AlternateContent xmlns:mc="http://schemas.openxmlformats.org/markup-compatibility/2006" xmlns:p14="http://schemas.microsoft.com/office/powerpoint/2010/main">
    <mc:Choice Requires="p14">
      <p:transition spd="slow" p14:dur="2000" advTm="39473"/>
    </mc:Choice>
    <mc:Fallback xmlns="">
      <p:transition spd="slow" advTm="39473"/>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pic>
        <p:nvPicPr>
          <p:cNvPr id="6" name="Picture 6"/>
          <p:cNvPicPr>
            <a:picLocks noChangeAspect="1"/>
          </p:cNvPicPr>
          <p:nvPr/>
        </p:nvPicPr>
        <p:blipFill>
          <a:blip r:embed="rId3"/>
          <a:srcRect/>
          <a:stretch>
            <a:fillRect/>
          </a:stretch>
        </p:blipFill>
        <p:spPr>
          <a:xfrm>
            <a:off x="423885" y="2468157"/>
            <a:ext cx="17445694" cy="6048119"/>
          </a:xfrm>
          <a:prstGeom prst="rect">
            <a:avLst/>
          </a:prstGeom>
        </p:spPr>
      </p:pic>
      <p:sp>
        <p:nvSpPr>
          <p:cNvPr id="7" name="TextBox 7"/>
          <p:cNvSpPr txBox="1"/>
          <p:nvPr/>
        </p:nvSpPr>
        <p:spPr>
          <a:xfrm>
            <a:off x="1123950" y="242910"/>
            <a:ext cx="10592755" cy="361950"/>
          </a:xfrm>
          <a:prstGeom prst="rect">
            <a:avLst/>
          </a:prstGeom>
        </p:spPr>
        <p:txBody>
          <a:bodyPr lIns="0" tIns="0" rIns="0" bIns="0" rtlCol="0" anchor="t">
            <a:spAutoFit/>
          </a:bodyPr>
          <a:lstStyle/>
          <a:p>
            <a:pPr>
              <a:lnSpc>
                <a:spcPts val="2879"/>
              </a:lnSpc>
            </a:pPr>
            <a:r>
              <a:rPr lang="en-US" sz="2400" spc="74">
                <a:solidFill>
                  <a:srgbClr val="2D4263"/>
                </a:solidFill>
                <a:latin typeface="Poppins Medium"/>
              </a:rPr>
              <a:t>Research &amp; Development</a:t>
            </a:r>
          </a:p>
        </p:txBody>
      </p:sp>
      <p:sp>
        <p:nvSpPr>
          <p:cNvPr id="8" name="TextBox 8"/>
          <p:cNvSpPr txBox="1"/>
          <p:nvPr/>
        </p:nvSpPr>
        <p:spPr>
          <a:xfrm>
            <a:off x="154759" y="242910"/>
            <a:ext cx="538253" cy="361913"/>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III</a:t>
            </a:r>
          </a:p>
        </p:txBody>
      </p:sp>
      <p:sp>
        <p:nvSpPr>
          <p:cNvPr id="9" name="TextBox 9"/>
          <p:cNvSpPr txBox="1"/>
          <p:nvPr/>
        </p:nvSpPr>
        <p:spPr>
          <a:xfrm>
            <a:off x="16918147" y="9134475"/>
            <a:ext cx="682307" cy="580952"/>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16</a:t>
            </a:r>
          </a:p>
        </p:txBody>
      </p:sp>
      <p:sp>
        <p:nvSpPr>
          <p:cNvPr id="11" name="Rectangle: Rounded Corners 10">
            <a:extLst>
              <a:ext uri="{FF2B5EF4-FFF2-40B4-BE49-F238E27FC236}">
                <a16:creationId xmlns:a16="http://schemas.microsoft.com/office/drawing/2014/main" id="{2AFFF8AC-EE6C-42BE-9E02-6C0FF8F75041}"/>
              </a:ext>
            </a:extLst>
          </p:cNvPr>
          <p:cNvSpPr/>
          <p:nvPr/>
        </p:nvSpPr>
        <p:spPr>
          <a:xfrm>
            <a:off x="10244252" y="3133165"/>
            <a:ext cx="2944906" cy="1680882"/>
          </a:xfrm>
          <a:prstGeom prst="roundRect">
            <a:avLst/>
          </a:prstGeom>
          <a:noFill/>
          <a:ln w="571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Tm="29628"/>
    </mc:Choice>
    <mc:Fallback xmlns="">
      <p:transition spd="slow" advTm="2962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pic>
        <p:nvPicPr>
          <p:cNvPr id="6" name="Picture 6"/>
          <p:cNvPicPr>
            <a:picLocks noChangeAspect="1"/>
          </p:cNvPicPr>
          <p:nvPr/>
        </p:nvPicPr>
        <p:blipFill>
          <a:blip r:embed="rId3"/>
          <a:srcRect/>
          <a:stretch>
            <a:fillRect/>
          </a:stretch>
        </p:blipFill>
        <p:spPr>
          <a:xfrm>
            <a:off x="1123949" y="1438275"/>
            <a:ext cx="6251215" cy="8111081"/>
          </a:xfrm>
          <a:prstGeom prst="rect">
            <a:avLst/>
          </a:prstGeom>
        </p:spPr>
      </p:pic>
      <p:sp>
        <p:nvSpPr>
          <p:cNvPr id="7" name="TextBox 7"/>
          <p:cNvSpPr txBox="1"/>
          <p:nvPr/>
        </p:nvSpPr>
        <p:spPr>
          <a:xfrm>
            <a:off x="1123950" y="242910"/>
            <a:ext cx="10592755" cy="361913"/>
          </a:xfrm>
          <a:prstGeom prst="rect">
            <a:avLst/>
          </a:prstGeom>
        </p:spPr>
        <p:txBody>
          <a:bodyPr lIns="0" tIns="0" rIns="0" bIns="0" rtlCol="0" anchor="t">
            <a:spAutoFit/>
          </a:bodyPr>
          <a:lstStyle/>
          <a:p>
            <a:pPr>
              <a:lnSpc>
                <a:spcPts val="2879"/>
              </a:lnSpc>
            </a:pPr>
            <a:r>
              <a:rPr lang="en-US" sz="2400" spc="74">
                <a:solidFill>
                  <a:srgbClr val="2D4263"/>
                </a:solidFill>
                <a:latin typeface="Poppins Medium"/>
              </a:rPr>
              <a:t>Research &amp; Development</a:t>
            </a:r>
          </a:p>
        </p:txBody>
      </p:sp>
      <p:sp>
        <p:nvSpPr>
          <p:cNvPr id="8" name="TextBox 8"/>
          <p:cNvSpPr txBox="1"/>
          <p:nvPr/>
        </p:nvSpPr>
        <p:spPr>
          <a:xfrm>
            <a:off x="154759" y="242910"/>
            <a:ext cx="538253" cy="361913"/>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III</a:t>
            </a:r>
          </a:p>
        </p:txBody>
      </p:sp>
      <p:sp>
        <p:nvSpPr>
          <p:cNvPr id="9" name="TextBox 9"/>
          <p:cNvSpPr txBox="1"/>
          <p:nvPr/>
        </p:nvSpPr>
        <p:spPr>
          <a:xfrm>
            <a:off x="9793397" y="1438275"/>
            <a:ext cx="5366747" cy="580952"/>
          </a:xfrm>
          <a:prstGeom prst="rect">
            <a:avLst/>
          </a:prstGeom>
        </p:spPr>
        <p:txBody>
          <a:bodyPr lIns="0" tIns="0" rIns="0" bIns="0" rtlCol="0" anchor="t">
            <a:spAutoFit/>
          </a:bodyPr>
          <a:lstStyle/>
          <a:p>
            <a:pPr>
              <a:lnSpc>
                <a:spcPts val="4800"/>
              </a:lnSpc>
            </a:pPr>
            <a:r>
              <a:rPr lang="en-US" sz="3000">
                <a:solidFill>
                  <a:srgbClr val="2D4263"/>
                </a:solidFill>
                <a:latin typeface="Poppins Medium"/>
              </a:rPr>
              <a:t>PROS</a:t>
            </a:r>
          </a:p>
        </p:txBody>
      </p:sp>
      <p:sp>
        <p:nvSpPr>
          <p:cNvPr id="10" name="TextBox 10"/>
          <p:cNvSpPr txBox="1"/>
          <p:nvPr/>
        </p:nvSpPr>
        <p:spPr>
          <a:xfrm>
            <a:off x="9793397" y="2166799"/>
            <a:ext cx="8494603" cy="2453364"/>
          </a:xfrm>
          <a:prstGeom prst="rect">
            <a:avLst/>
          </a:prstGeom>
        </p:spPr>
        <p:txBody>
          <a:bodyPr lIns="0" tIns="0" rIns="0" bIns="0" rtlCol="0" anchor="t">
            <a:spAutoFit/>
          </a:bodyPr>
          <a:lstStyle/>
          <a:p>
            <a:pPr marL="589280" lvl="1" indent="-294640">
              <a:lnSpc>
                <a:spcPts val="4915"/>
              </a:lnSpc>
              <a:buFont typeface="Arial"/>
              <a:buChar char="•"/>
            </a:pPr>
            <a:r>
              <a:rPr lang="en-US" sz="2700">
                <a:solidFill>
                  <a:srgbClr val="2D4263"/>
                </a:solidFill>
                <a:latin typeface="Poppins Light"/>
              </a:rPr>
              <a:t>Simple</a:t>
            </a:r>
            <a:endParaRPr lang="en-US" sz="2700">
              <a:solidFill>
                <a:srgbClr val="2D4263"/>
              </a:solidFill>
              <a:latin typeface="Poppins Light"/>
              <a:cs typeface="Poppins Light"/>
            </a:endParaRPr>
          </a:p>
          <a:p>
            <a:pPr marL="589280" lvl="1" indent="-294640">
              <a:lnSpc>
                <a:spcPts val="4915"/>
              </a:lnSpc>
              <a:buFont typeface="Arial"/>
              <a:buChar char="•"/>
            </a:pPr>
            <a:r>
              <a:rPr lang="en-US" sz="2700">
                <a:solidFill>
                  <a:srgbClr val="2D4263"/>
                </a:solidFill>
                <a:latin typeface="Poppins Light"/>
                <a:cs typeface="Poppins Light"/>
              </a:rPr>
              <a:t>Usability is high </a:t>
            </a:r>
          </a:p>
          <a:p>
            <a:pPr marL="589280" lvl="1" indent="-294640">
              <a:lnSpc>
                <a:spcPts val="4915"/>
              </a:lnSpc>
              <a:buFont typeface="Arial"/>
              <a:buChar char="•"/>
            </a:pPr>
            <a:r>
              <a:rPr lang="en-US" sz="2700">
                <a:solidFill>
                  <a:srgbClr val="2D4263"/>
                </a:solidFill>
                <a:latin typeface="Poppins Light"/>
                <a:cs typeface="Poppins Light"/>
              </a:rPr>
              <a:t>Straight forward output </a:t>
            </a:r>
          </a:p>
          <a:p>
            <a:pPr marL="589280" lvl="1" indent="-294640">
              <a:lnSpc>
                <a:spcPts val="4915"/>
              </a:lnSpc>
              <a:buFont typeface="Arial"/>
              <a:buChar char="•"/>
            </a:pPr>
            <a:endParaRPr lang="en-US" sz="2700">
              <a:solidFill>
                <a:srgbClr val="2D4263"/>
              </a:solidFill>
              <a:latin typeface="Poppins Light"/>
              <a:cs typeface="Poppins Light"/>
            </a:endParaRPr>
          </a:p>
        </p:txBody>
      </p:sp>
      <p:sp>
        <p:nvSpPr>
          <p:cNvPr id="11" name="TextBox 11"/>
          <p:cNvSpPr txBox="1"/>
          <p:nvPr/>
        </p:nvSpPr>
        <p:spPr>
          <a:xfrm>
            <a:off x="9793397" y="4584928"/>
            <a:ext cx="5366747" cy="580952"/>
          </a:xfrm>
          <a:prstGeom prst="rect">
            <a:avLst/>
          </a:prstGeom>
        </p:spPr>
        <p:txBody>
          <a:bodyPr lIns="0" tIns="0" rIns="0" bIns="0" rtlCol="0" anchor="t">
            <a:spAutoFit/>
          </a:bodyPr>
          <a:lstStyle/>
          <a:p>
            <a:pPr>
              <a:lnSpc>
                <a:spcPts val="4800"/>
              </a:lnSpc>
            </a:pPr>
            <a:r>
              <a:rPr lang="en-US" sz="3000">
                <a:solidFill>
                  <a:srgbClr val="2D4263"/>
                </a:solidFill>
                <a:latin typeface="Poppins Medium"/>
              </a:rPr>
              <a:t>CONS</a:t>
            </a:r>
          </a:p>
        </p:txBody>
      </p:sp>
      <p:sp>
        <p:nvSpPr>
          <p:cNvPr id="12" name="TextBox 12"/>
          <p:cNvSpPr txBox="1"/>
          <p:nvPr/>
        </p:nvSpPr>
        <p:spPr>
          <a:xfrm>
            <a:off x="9793397" y="5413530"/>
            <a:ext cx="8494603" cy="566950"/>
          </a:xfrm>
          <a:prstGeom prst="rect">
            <a:avLst/>
          </a:prstGeom>
        </p:spPr>
        <p:txBody>
          <a:bodyPr lIns="0" tIns="0" rIns="0" bIns="0" rtlCol="0" anchor="t">
            <a:spAutoFit/>
          </a:bodyPr>
          <a:lstStyle/>
          <a:p>
            <a:pPr marL="589280" lvl="1" indent="-294640">
              <a:lnSpc>
                <a:spcPts val="4915"/>
              </a:lnSpc>
              <a:buFont typeface="Arial"/>
              <a:buChar char="•"/>
            </a:pPr>
            <a:r>
              <a:rPr lang="en-US" sz="2700">
                <a:solidFill>
                  <a:srgbClr val="2D4263"/>
                </a:solidFill>
                <a:latin typeface="Poppins Light"/>
              </a:rPr>
              <a:t>Reductionistic</a:t>
            </a:r>
            <a:endParaRPr lang="en-US" sz="2700"/>
          </a:p>
        </p:txBody>
      </p:sp>
      <p:sp>
        <p:nvSpPr>
          <p:cNvPr id="13" name="TextBox 13"/>
          <p:cNvSpPr txBox="1"/>
          <p:nvPr/>
        </p:nvSpPr>
        <p:spPr>
          <a:xfrm>
            <a:off x="16918147" y="9134475"/>
            <a:ext cx="682307" cy="580952"/>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17</a:t>
            </a:r>
          </a:p>
        </p:txBody>
      </p:sp>
      <p:pic>
        <p:nvPicPr>
          <p:cNvPr id="17" name="Picture 2">
            <a:extLst>
              <a:ext uri="{FF2B5EF4-FFF2-40B4-BE49-F238E27FC236}">
                <a16:creationId xmlns:a16="http://schemas.microsoft.com/office/drawing/2014/main" id="{7EB7DEF6-DE8A-C2EC-2F4E-5DFC428727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2592266">
            <a:off x="8883538" y="7090435"/>
            <a:ext cx="2791964" cy="2988603"/>
          </a:xfrm>
          <a:prstGeom prst="rect">
            <a:avLst/>
          </a:prstGeom>
        </p:spPr>
      </p:pic>
      <p:pic>
        <p:nvPicPr>
          <p:cNvPr id="19" name="Picture 8">
            <a:extLst>
              <a:ext uri="{FF2B5EF4-FFF2-40B4-BE49-F238E27FC236}">
                <a16:creationId xmlns:a16="http://schemas.microsoft.com/office/drawing/2014/main" id="{E36D19B4-36D0-60E8-056A-3FC2CC0EEF3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0627918">
            <a:off x="15788901" y="1035728"/>
            <a:ext cx="1608607" cy="17494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7422"/>
    </mc:Choice>
    <mc:Fallback xmlns="">
      <p:transition spd="slow" advTm="27422"/>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0341"/>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pic>
        <p:nvPicPr>
          <p:cNvPr id="6" name="Picture 6"/>
          <p:cNvPicPr>
            <a:picLocks noChangeAspect="1"/>
          </p:cNvPicPr>
          <p:nvPr/>
        </p:nvPicPr>
        <p:blipFill>
          <a:blip r:embed="rId3"/>
          <a:srcRect/>
          <a:stretch>
            <a:fillRect/>
          </a:stretch>
        </p:blipFill>
        <p:spPr>
          <a:xfrm>
            <a:off x="4643506" y="888111"/>
            <a:ext cx="12615794" cy="8410529"/>
          </a:xfrm>
          <a:prstGeom prst="rect">
            <a:avLst/>
          </a:prstGeom>
        </p:spPr>
      </p:pic>
      <p:sp>
        <p:nvSpPr>
          <p:cNvPr id="7" name="TextBox 7"/>
          <p:cNvSpPr txBox="1"/>
          <p:nvPr/>
        </p:nvSpPr>
        <p:spPr>
          <a:xfrm>
            <a:off x="1123950" y="242910"/>
            <a:ext cx="10592755" cy="361950"/>
          </a:xfrm>
          <a:prstGeom prst="rect">
            <a:avLst/>
          </a:prstGeom>
        </p:spPr>
        <p:txBody>
          <a:bodyPr lIns="0" tIns="0" rIns="0" bIns="0" rtlCol="0" anchor="t">
            <a:spAutoFit/>
          </a:bodyPr>
          <a:lstStyle/>
          <a:p>
            <a:pPr>
              <a:lnSpc>
                <a:spcPts val="2879"/>
              </a:lnSpc>
            </a:pPr>
            <a:r>
              <a:rPr lang="en-US" sz="2400" spc="74">
                <a:solidFill>
                  <a:srgbClr val="2D4263"/>
                </a:solidFill>
                <a:latin typeface="Poppins Medium"/>
              </a:rPr>
              <a:t>Research &amp; Development</a:t>
            </a:r>
          </a:p>
        </p:txBody>
      </p:sp>
      <p:sp>
        <p:nvSpPr>
          <p:cNvPr id="8" name="TextBox 8"/>
          <p:cNvSpPr txBox="1"/>
          <p:nvPr/>
        </p:nvSpPr>
        <p:spPr>
          <a:xfrm>
            <a:off x="154759" y="242910"/>
            <a:ext cx="538253" cy="361913"/>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III</a:t>
            </a:r>
          </a:p>
        </p:txBody>
      </p:sp>
      <p:sp>
        <p:nvSpPr>
          <p:cNvPr id="9" name="TextBox 9"/>
          <p:cNvSpPr txBox="1"/>
          <p:nvPr/>
        </p:nvSpPr>
        <p:spPr>
          <a:xfrm>
            <a:off x="722667" y="3576537"/>
            <a:ext cx="3185653" cy="2705484"/>
          </a:xfrm>
          <a:prstGeom prst="rect">
            <a:avLst/>
          </a:prstGeom>
        </p:spPr>
        <p:txBody>
          <a:bodyPr wrap="square" lIns="0" tIns="0" rIns="0" bIns="0" rtlCol="0" anchor="t">
            <a:spAutoFit/>
          </a:bodyPr>
          <a:lstStyle/>
          <a:p>
            <a:pPr>
              <a:lnSpc>
                <a:spcPts val="4320"/>
              </a:lnSpc>
            </a:pPr>
            <a:r>
              <a:rPr lang="en-US" sz="2400">
                <a:solidFill>
                  <a:srgbClr val="2D4263"/>
                </a:solidFill>
                <a:latin typeface="Poppins Light"/>
              </a:rPr>
              <a:t>Link between the Keyword (Topics) and what we present to users</a:t>
            </a:r>
          </a:p>
          <a:p>
            <a:pPr>
              <a:lnSpc>
                <a:spcPts val="4320"/>
              </a:lnSpc>
            </a:pPr>
            <a:endParaRPr lang="en-US" sz="2400">
              <a:solidFill>
                <a:srgbClr val="2D4263"/>
              </a:solidFill>
              <a:latin typeface="Poppins Light"/>
            </a:endParaRPr>
          </a:p>
        </p:txBody>
      </p:sp>
      <p:sp>
        <p:nvSpPr>
          <p:cNvPr id="10" name="TextBox 10"/>
          <p:cNvSpPr txBox="1"/>
          <p:nvPr/>
        </p:nvSpPr>
        <p:spPr>
          <a:xfrm>
            <a:off x="5584656" y="9134475"/>
            <a:ext cx="5366747" cy="580952"/>
          </a:xfrm>
          <a:prstGeom prst="rect">
            <a:avLst/>
          </a:prstGeom>
        </p:spPr>
        <p:txBody>
          <a:bodyPr lIns="0" tIns="0" rIns="0" bIns="0" rtlCol="0" anchor="t">
            <a:spAutoFit/>
          </a:bodyPr>
          <a:lstStyle/>
          <a:p>
            <a:pPr>
              <a:lnSpc>
                <a:spcPts val="4800"/>
              </a:lnSpc>
            </a:pPr>
            <a:r>
              <a:rPr lang="en-US" sz="3000">
                <a:solidFill>
                  <a:srgbClr val="2D4263"/>
                </a:solidFill>
                <a:latin typeface="Poppins Medium"/>
              </a:rPr>
              <a:t>COURSE SIDE</a:t>
            </a:r>
          </a:p>
        </p:txBody>
      </p:sp>
      <p:sp>
        <p:nvSpPr>
          <p:cNvPr id="11" name="TextBox 11"/>
          <p:cNvSpPr txBox="1"/>
          <p:nvPr/>
        </p:nvSpPr>
        <p:spPr>
          <a:xfrm>
            <a:off x="16918147" y="9297761"/>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cs typeface="Poppins Medium"/>
              </a:rPr>
              <a:t>14</a:t>
            </a:r>
          </a:p>
        </p:txBody>
      </p:sp>
      <p:sp>
        <p:nvSpPr>
          <p:cNvPr id="12" name="TextBox 12"/>
          <p:cNvSpPr txBox="1"/>
          <p:nvPr/>
        </p:nvSpPr>
        <p:spPr>
          <a:xfrm>
            <a:off x="11892553" y="9134548"/>
            <a:ext cx="5366747" cy="580952"/>
          </a:xfrm>
          <a:prstGeom prst="rect">
            <a:avLst/>
          </a:prstGeom>
        </p:spPr>
        <p:txBody>
          <a:bodyPr lIns="0" tIns="0" rIns="0" bIns="0" rtlCol="0" anchor="t">
            <a:spAutoFit/>
          </a:bodyPr>
          <a:lstStyle/>
          <a:p>
            <a:pPr>
              <a:lnSpc>
                <a:spcPts val="4800"/>
              </a:lnSpc>
            </a:pPr>
            <a:r>
              <a:rPr lang="en-US" sz="3000">
                <a:solidFill>
                  <a:srgbClr val="2D4263"/>
                </a:solidFill>
                <a:latin typeface="Poppins Medium"/>
              </a:rPr>
              <a:t>USER SIDE</a:t>
            </a:r>
          </a:p>
        </p:txBody>
      </p:sp>
      <p:sp>
        <p:nvSpPr>
          <p:cNvPr id="13" name="Rectangle: Rounded Corners 12">
            <a:extLst>
              <a:ext uri="{FF2B5EF4-FFF2-40B4-BE49-F238E27FC236}">
                <a16:creationId xmlns:a16="http://schemas.microsoft.com/office/drawing/2014/main" id="{BD5FF568-70A6-4889-BBF9-48EB0EFA8EBC}"/>
              </a:ext>
            </a:extLst>
          </p:cNvPr>
          <p:cNvSpPr/>
          <p:nvPr/>
        </p:nvSpPr>
        <p:spPr>
          <a:xfrm>
            <a:off x="9875064" y="604823"/>
            <a:ext cx="7525430" cy="9110604"/>
          </a:xfrm>
          <a:prstGeom prst="roundRect">
            <a:avLst/>
          </a:prstGeom>
          <a:noFill/>
          <a:ln w="762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EFB62C1-5D45-453D-B136-A000EAEA5654}"/>
              </a:ext>
            </a:extLst>
          </p:cNvPr>
          <p:cNvSpPr txBox="1"/>
          <p:nvPr/>
        </p:nvSpPr>
        <p:spPr>
          <a:xfrm>
            <a:off x="11622878" y="3429000"/>
            <a:ext cx="4029801" cy="1938992"/>
          </a:xfrm>
          <a:prstGeom prst="rect">
            <a:avLst/>
          </a:prstGeom>
          <a:noFill/>
        </p:spPr>
        <p:txBody>
          <a:bodyPr wrap="square" rtlCol="0">
            <a:spAutoFit/>
          </a:bodyPr>
          <a:lstStyle/>
          <a:p>
            <a:pPr algn="ctr"/>
            <a:r>
              <a:rPr lang="en-US" sz="6000" b="1">
                <a:solidFill>
                  <a:srgbClr val="FF0000"/>
                </a:solidFill>
              </a:rPr>
              <a:t>Skill – Topic Matrix</a:t>
            </a:r>
          </a:p>
        </p:txBody>
      </p:sp>
    </p:spTree>
  </p:cSld>
  <p:clrMapOvr>
    <a:masterClrMapping/>
  </p:clrMapOvr>
  <mc:AlternateContent xmlns:mc="http://schemas.openxmlformats.org/markup-compatibility/2006" xmlns:p14="http://schemas.microsoft.com/office/powerpoint/2010/main">
    <mc:Choice Requires="p14">
      <p:transition spd="slow" p14:dur="2000" advTm="14117"/>
    </mc:Choice>
    <mc:Fallback xmlns="">
      <p:transition spd="slow" advTm="1411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pic>
        <p:nvPicPr>
          <p:cNvPr id="6" name="Picture 6"/>
          <p:cNvPicPr>
            <a:picLocks noChangeAspect="1"/>
          </p:cNvPicPr>
          <p:nvPr/>
        </p:nvPicPr>
        <p:blipFill>
          <a:blip r:embed="rId3"/>
          <a:srcRect/>
          <a:stretch>
            <a:fillRect/>
          </a:stretch>
        </p:blipFill>
        <p:spPr>
          <a:xfrm>
            <a:off x="337524" y="2351340"/>
            <a:ext cx="11884955" cy="5584319"/>
          </a:xfrm>
          <a:prstGeom prst="rect">
            <a:avLst/>
          </a:prstGeom>
        </p:spPr>
      </p:pic>
      <p:sp>
        <p:nvSpPr>
          <p:cNvPr id="7" name="TextBox 7"/>
          <p:cNvSpPr txBox="1"/>
          <p:nvPr/>
        </p:nvSpPr>
        <p:spPr>
          <a:xfrm>
            <a:off x="1123950" y="242910"/>
            <a:ext cx="10592755" cy="361950"/>
          </a:xfrm>
          <a:prstGeom prst="rect">
            <a:avLst/>
          </a:prstGeom>
        </p:spPr>
        <p:txBody>
          <a:bodyPr lIns="0" tIns="0" rIns="0" bIns="0" rtlCol="0" anchor="t">
            <a:spAutoFit/>
          </a:bodyPr>
          <a:lstStyle/>
          <a:p>
            <a:pPr>
              <a:lnSpc>
                <a:spcPts val="2879"/>
              </a:lnSpc>
            </a:pPr>
            <a:r>
              <a:rPr lang="en-US" sz="2400" spc="74">
                <a:solidFill>
                  <a:srgbClr val="2D4263"/>
                </a:solidFill>
                <a:latin typeface="Poppins Medium"/>
              </a:rPr>
              <a:t>Research &amp; Development</a:t>
            </a:r>
          </a:p>
        </p:txBody>
      </p:sp>
      <p:sp>
        <p:nvSpPr>
          <p:cNvPr id="8" name="TextBox 8"/>
          <p:cNvSpPr txBox="1"/>
          <p:nvPr/>
        </p:nvSpPr>
        <p:spPr>
          <a:xfrm>
            <a:off x="154759" y="242910"/>
            <a:ext cx="538253" cy="361913"/>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III</a:t>
            </a:r>
          </a:p>
        </p:txBody>
      </p:sp>
      <p:sp>
        <p:nvSpPr>
          <p:cNvPr id="9" name="TextBox 9"/>
          <p:cNvSpPr txBox="1"/>
          <p:nvPr/>
        </p:nvSpPr>
        <p:spPr>
          <a:xfrm>
            <a:off x="16918147" y="9134475"/>
            <a:ext cx="682307" cy="580952"/>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15</a:t>
            </a:r>
          </a:p>
        </p:txBody>
      </p:sp>
      <p:pic>
        <p:nvPicPr>
          <p:cNvPr id="12" name="Picture 11">
            <a:extLst>
              <a:ext uri="{FF2B5EF4-FFF2-40B4-BE49-F238E27FC236}">
                <a16:creationId xmlns:a16="http://schemas.microsoft.com/office/drawing/2014/main" id="{034C1CCA-3240-490D-BBA1-234292FA5B54}"/>
              </a:ext>
            </a:extLst>
          </p:cNvPr>
          <p:cNvPicPr>
            <a:picLocks noChangeAspect="1"/>
          </p:cNvPicPr>
          <p:nvPr/>
        </p:nvPicPr>
        <p:blipFill rotWithShape="1">
          <a:blip r:embed="rId4"/>
          <a:srcRect l="44985" t="2068"/>
          <a:stretch/>
        </p:blipFill>
        <p:spPr>
          <a:xfrm>
            <a:off x="12222479" y="2164080"/>
            <a:ext cx="5875019" cy="577157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861"/>
    </mc:Choice>
    <mc:Fallback xmlns="">
      <p:transition spd="slow" advTm="20861"/>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pic>
        <p:nvPicPr>
          <p:cNvPr id="6" name="Picture 6"/>
          <p:cNvPicPr>
            <a:picLocks noChangeAspect="1"/>
          </p:cNvPicPr>
          <p:nvPr/>
        </p:nvPicPr>
        <p:blipFill>
          <a:blip r:embed="rId3"/>
          <a:srcRect/>
          <a:stretch>
            <a:fillRect/>
          </a:stretch>
        </p:blipFill>
        <p:spPr>
          <a:xfrm>
            <a:off x="4643506" y="847771"/>
            <a:ext cx="12615794" cy="8410529"/>
          </a:xfrm>
          <a:prstGeom prst="rect">
            <a:avLst/>
          </a:prstGeom>
        </p:spPr>
      </p:pic>
      <p:sp>
        <p:nvSpPr>
          <p:cNvPr id="7" name="TextBox 7"/>
          <p:cNvSpPr txBox="1"/>
          <p:nvPr/>
        </p:nvSpPr>
        <p:spPr>
          <a:xfrm>
            <a:off x="1123950" y="242910"/>
            <a:ext cx="10592755" cy="361950"/>
          </a:xfrm>
          <a:prstGeom prst="rect">
            <a:avLst/>
          </a:prstGeom>
        </p:spPr>
        <p:txBody>
          <a:bodyPr lIns="0" tIns="0" rIns="0" bIns="0" rtlCol="0" anchor="t">
            <a:spAutoFit/>
          </a:bodyPr>
          <a:lstStyle/>
          <a:p>
            <a:pPr>
              <a:lnSpc>
                <a:spcPts val="2879"/>
              </a:lnSpc>
            </a:pPr>
            <a:r>
              <a:rPr lang="en-US" sz="2400" spc="74">
                <a:solidFill>
                  <a:srgbClr val="2D4263"/>
                </a:solidFill>
                <a:latin typeface="Poppins Medium"/>
                <a:cs typeface="Poppins Medium"/>
              </a:rPr>
              <a:t>Research &amp; Development</a:t>
            </a:r>
          </a:p>
        </p:txBody>
      </p:sp>
      <p:sp>
        <p:nvSpPr>
          <p:cNvPr id="8" name="TextBox 8"/>
          <p:cNvSpPr txBox="1"/>
          <p:nvPr/>
        </p:nvSpPr>
        <p:spPr>
          <a:xfrm>
            <a:off x="154759" y="242910"/>
            <a:ext cx="538253" cy="361913"/>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III</a:t>
            </a:r>
          </a:p>
        </p:txBody>
      </p:sp>
      <p:sp>
        <p:nvSpPr>
          <p:cNvPr id="9" name="TextBox 9"/>
          <p:cNvSpPr txBox="1"/>
          <p:nvPr/>
        </p:nvSpPr>
        <p:spPr>
          <a:xfrm>
            <a:off x="722667" y="3576537"/>
            <a:ext cx="3185653" cy="2705484"/>
          </a:xfrm>
          <a:prstGeom prst="rect">
            <a:avLst/>
          </a:prstGeom>
        </p:spPr>
        <p:txBody>
          <a:bodyPr wrap="square" lIns="0" tIns="0" rIns="0" bIns="0" rtlCol="0" anchor="t">
            <a:spAutoFit/>
          </a:bodyPr>
          <a:lstStyle/>
          <a:p>
            <a:pPr>
              <a:lnSpc>
                <a:spcPts val="4320"/>
              </a:lnSpc>
            </a:pPr>
            <a:r>
              <a:rPr lang="en-US" sz="2400">
                <a:solidFill>
                  <a:srgbClr val="2D4263"/>
                </a:solidFill>
                <a:latin typeface="Poppins Light"/>
              </a:rPr>
              <a:t>Link between the Keyword (Topics) and what we present to users</a:t>
            </a:r>
          </a:p>
          <a:p>
            <a:pPr>
              <a:lnSpc>
                <a:spcPts val="4320"/>
              </a:lnSpc>
            </a:pPr>
            <a:endParaRPr lang="en-US" sz="2400">
              <a:solidFill>
                <a:srgbClr val="2D4263"/>
              </a:solidFill>
              <a:latin typeface="Poppins Light"/>
            </a:endParaRPr>
          </a:p>
        </p:txBody>
      </p:sp>
      <p:sp>
        <p:nvSpPr>
          <p:cNvPr id="10" name="TextBox 10"/>
          <p:cNvSpPr txBox="1"/>
          <p:nvPr/>
        </p:nvSpPr>
        <p:spPr>
          <a:xfrm>
            <a:off x="5584656" y="9134475"/>
            <a:ext cx="5366747" cy="580952"/>
          </a:xfrm>
          <a:prstGeom prst="rect">
            <a:avLst/>
          </a:prstGeom>
        </p:spPr>
        <p:txBody>
          <a:bodyPr lIns="0" tIns="0" rIns="0" bIns="0" rtlCol="0" anchor="t">
            <a:spAutoFit/>
          </a:bodyPr>
          <a:lstStyle/>
          <a:p>
            <a:pPr>
              <a:lnSpc>
                <a:spcPts val="4800"/>
              </a:lnSpc>
            </a:pPr>
            <a:r>
              <a:rPr lang="en-US" sz="3000">
                <a:solidFill>
                  <a:srgbClr val="2D4263"/>
                </a:solidFill>
                <a:latin typeface="Poppins Medium"/>
              </a:rPr>
              <a:t>COURSE SIDE</a:t>
            </a:r>
          </a:p>
        </p:txBody>
      </p:sp>
      <p:sp>
        <p:nvSpPr>
          <p:cNvPr id="11" name="TextBox 11"/>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cs typeface="Poppins Medium"/>
              </a:rPr>
              <a:t>18</a:t>
            </a:r>
          </a:p>
        </p:txBody>
      </p:sp>
      <p:sp>
        <p:nvSpPr>
          <p:cNvPr id="12" name="TextBox 12"/>
          <p:cNvSpPr txBox="1"/>
          <p:nvPr/>
        </p:nvSpPr>
        <p:spPr>
          <a:xfrm>
            <a:off x="11892553" y="9134548"/>
            <a:ext cx="5366747" cy="580952"/>
          </a:xfrm>
          <a:prstGeom prst="rect">
            <a:avLst/>
          </a:prstGeom>
        </p:spPr>
        <p:txBody>
          <a:bodyPr lIns="0" tIns="0" rIns="0" bIns="0" rtlCol="0" anchor="t">
            <a:spAutoFit/>
          </a:bodyPr>
          <a:lstStyle/>
          <a:p>
            <a:pPr>
              <a:lnSpc>
                <a:spcPts val="4800"/>
              </a:lnSpc>
            </a:pPr>
            <a:r>
              <a:rPr lang="en-US" sz="3000">
                <a:solidFill>
                  <a:srgbClr val="2D4263"/>
                </a:solidFill>
                <a:latin typeface="Poppins Medium"/>
              </a:rPr>
              <a:t>USER SIDE</a:t>
            </a:r>
          </a:p>
        </p:txBody>
      </p:sp>
      <p:sp>
        <p:nvSpPr>
          <p:cNvPr id="13" name="Rectangle: Rounded Corners 12">
            <a:extLst>
              <a:ext uri="{FF2B5EF4-FFF2-40B4-BE49-F238E27FC236}">
                <a16:creationId xmlns:a16="http://schemas.microsoft.com/office/drawing/2014/main" id="{BD5FF568-70A6-4889-BBF9-48EB0EFA8EBC}"/>
              </a:ext>
            </a:extLst>
          </p:cNvPr>
          <p:cNvSpPr/>
          <p:nvPr/>
        </p:nvSpPr>
        <p:spPr>
          <a:xfrm>
            <a:off x="4267642" y="604823"/>
            <a:ext cx="7135464" cy="9029922"/>
          </a:xfrm>
          <a:prstGeom prst="roundRect">
            <a:avLst/>
          </a:prstGeom>
          <a:noFill/>
          <a:ln w="762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EFB62C1-5D45-453D-B136-A000EAEA5654}"/>
              </a:ext>
            </a:extLst>
          </p:cNvPr>
          <p:cNvSpPr txBox="1"/>
          <p:nvPr/>
        </p:nvSpPr>
        <p:spPr>
          <a:xfrm>
            <a:off x="5580532" y="3429000"/>
            <a:ext cx="4626088" cy="1938992"/>
          </a:xfrm>
          <a:prstGeom prst="rect">
            <a:avLst/>
          </a:prstGeom>
          <a:noFill/>
        </p:spPr>
        <p:txBody>
          <a:bodyPr wrap="square" rtlCol="0">
            <a:spAutoFit/>
          </a:bodyPr>
          <a:lstStyle/>
          <a:p>
            <a:pPr algn="ctr"/>
            <a:r>
              <a:rPr lang="en-US" sz="6000" b="1">
                <a:solidFill>
                  <a:srgbClr val="FF0000"/>
                </a:solidFill>
              </a:rPr>
              <a:t>Topic-Module Matrix</a:t>
            </a:r>
          </a:p>
        </p:txBody>
      </p:sp>
    </p:spTree>
    <p:extLst>
      <p:ext uri="{BB962C8B-B14F-4D97-AF65-F5344CB8AC3E}">
        <p14:creationId xmlns:p14="http://schemas.microsoft.com/office/powerpoint/2010/main" val="3974139467"/>
      </p:ext>
    </p:extLst>
  </p:cSld>
  <p:clrMapOvr>
    <a:masterClrMapping/>
  </p:clrMapOvr>
  <mc:AlternateContent xmlns:mc="http://schemas.openxmlformats.org/markup-compatibility/2006" xmlns:p14="http://schemas.microsoft.com/office/powerpoint/2010/main">
    <mc:Choice Requires="p14">
      <p:transition spd="slow" p14:dur="2000" advTm="14117"/>
    </mc:Choice>
    <mc:Fallback xmlns="">
      <p:transition spd="slow" advTm="1411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pic>
        <p:nvPicPr>
          <p:cNvPr id="6" name="Picture 6"/>
          <p:cNvPicPr>
            <a:picLocks noChangeAspect="1"/>
          </p:cNvPicPr>
          <p:nvPr/>
        </p:nvPicPr>
        <p:blipFill>
          <a:blip r:embed="rId3"/>
          <a:srcRect/>
          <a:stretch>
            <a:fillRect/>
          </a:stretch>
        </p:blipFill>
        <p:spPr>
          <a:xfrm>
            <a:off x="619929" y="2256161"/>
            <a:ext cx="17048141" cy="5774677"/>
          </a:xfrm>
          <a:prstGeom prst="rect">
            <a:avLst/>
          </a:prstGeom>
        </p:spPr>
      </p:pic>
      <p:sp>
        <p:nvSpPr>
          <p:cNvPr id="7" name="TextBox 7"/>
          <p:cNvSpPr txBox="1"/>
          <p:nvPr/>
        </p:nvSpPr>
        <p:spPr>
          <a:xfrm>
            <a:off x="1123950" y="242910"/>
            <a:ext cx="10592755" cy="361950"/>
          </a:xfrm>
          <a:prstGeom prst="rect">
            <a:avLst/>
          </a:prstGeom>
        </p:spPr>
        <p:txBody>
          <a:bodyPr lIns="0" tIns="0" rIns="0" bIns="0" rtlCol="0" anchor="t">
            <a:spAutoFit/>
          </a:bodyPr>
          <a:lstStyle/>
          <a:p>
            <a:pPr>
              <a:lnSpc>
                <a:spcPts val="2879"/>
              </a:lnSpc>
            </a:pPr>
            <a:r>
              <a:rPr lang="en-US" sz="2400" spc="74">
                <a:solidFill>
                  <a:srgbClr val="2D4263"/>
                </a:solidFill>
                <a:latin typeface="Poppins Medium"/>
              </a:rPr>
              <a:t>Research &amp; Development</a:t>
            </a:r>
          </a:p>
        </p:txBody>
      </p:sp>
      <p:sp>
        <p:nvSpPr>
          <p:cNvPr id="8" name="TextBox 8"/>
          <p:cNvSpPr txBox="1"/>
          <p:nvPr/>
        </p:nvSpPr>
        <p:spPr>
          <a:xfrm>
            <a:off x="154759" y="242910"/>
            <a:ext cx="538253" cy="361913"/>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III</a:t>
            </a:r>
          </a:p>
        </p:txBody>
      </p:sp>
      <p:sp>
        <p:nvSpPr>
          <p:cNvPr id="9" name="TextBox 9"/>
          <p:cNvSpPr txBox="1"/>
          <p:nvPr/>
        </p:nvSpPr>
        <p:spPr>
          <a:xfrm>
            <a:off x="16918147" y="9134475"/>
            <a:ext cx="682307" cy="580952"/>
          </a:xfrm>
          <a:prstGeom prst="rect">
            <a:avLst/>
          </a:prstGeom>
        </p:spPr>
        <p:txBody>
          <a:bodyPr lIns="0" tIns="0" rIns="0" bIns="0" rtlCol="0" anchor="t">
            <a:spAutoFit/>
          </a:bodyPr>
          <a:lstStyle/>
          <a:p>
            <a:pPr algn="r">
              <a:lnSpc>
                <a:spcPts val="4800"/>
              </a:lnSpc>
            </a:pPr>
            <a:r>
              <a:rPr lang="en-US" sz="3000">
                <a:solidFill>
                  <a:srgbClr val="2D4263"/>
                </a:solidFill>
                <a:latin typeface="Poppins Medium"/>
                <a:cs typeface="Poppins Medium"/>
              </a:rPr>
              <a:t>19</a:t>
            </a:r>
          </a:p>
        </p:txBody>
      </p:sp>
    </p:spTree>
  </p:cSld>
  <p:clrMapOvr>
    <a:masterClrMapping/>
  </p:clrMapOvr>
  <mc:AlternateContent xmlns:mc="http://schemas.openxmlformats.org/markup-compatibility/2006" xmlns:p14="http://schemas.microsoft.com/office/powerpoint/2010/main">
    <mc:Choice Requires="p14">
      <p:transition spd="slow" p14:dur="2000" advTm="25412"/>
    </mc:Choice>
    <mc:Fallback xmlns="">
      <p:transition spd="slow" advTm="2541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6541"/>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txBody>
            <a:bodyPr/>
            <a:lstStyle/>
            <a:p>
              <a:endParaRPr lang="en-US"/>
            </a:p>
          </p:txBody>
        </p:sp>
      </p:grpSp>
      <p:grpSp>
        <p:nvGrpSpPr>
          <p:cNvPr id="4" name="Group 4"/>
          <p:cNvGrpSpPr/>
          <p:nvPr/>
        </p:nvGrpSpPr>
        <p:grpSpPr>
          <a:xfrm>
            <a:off x="0" y="-8624"/>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sp>
        <p:nvSpPr>
          <p:cNvPr id="6" name="TextBox 6"/>
          <p:cNvSpPr txBox="1"/>
          <p:nvPr/>
        </p:nvSpPr>
        <p:spPr>
          <a:xfrm>
            <a:off x="1123950" y="242910"/>
            <a:ext cx="10592755" cy="361950"/>
          </a:xfrm>
          <a:prstGeom prst="rect">
            <a:avLst/>
          </a:prstGeom>
        </p:spPr>
        <p:txBody>
          <a:bodyPr lIns="0" tIns="0" rIns="0" bIns="0" rtlCol="0" anchor="t">
            <a:spAutoFit/>
          </a:bodyPr>
          <a:lstStyle/>
          <a:p>
            <a:pPr>
              <a:lnSpc>
                <a:spcPts val="2879"/>
              </a:lnSpc>
            </a:pPr>
            <a:r>
              <a:rPr lang="en-US" sz="2400" spc="74">
                <a:solidFill>
                  <a:srgbClr val="2D4263"/>
                </a:solidFill>
                <a:latin typeface="Poppins Medium"/>
              </a:rPr>
              <a:t>The Team</a:t>
            </a:r>
          </a:p>
        </p:txBody>
      </p:sp>
      <p:sp>
        <p:nvSpPr>
          <p:cNvPr id="27" name="TextBox 8">
            <a:extLst>
              <a:ext uri="{FF2B5EF4-FFF2-40B4-BE49-F238E27FC236}">
                <a16:creationId xmlns:a16="http://schemas.microsoft.com/office/drawing/2014/main" id="{1DB54E9A-441F-4480-98B7-6FD60BF20338}"/>
              </a:ext>
            </a:extLst>
          </p:cNvPr>
          <p:cNvSpPr txBox="1"/>
          <p:nvPr/>
        </p:nvSpPr>
        <p:spPr>
          <a:xfrm>
            <a:off x="6871524" y="6612814"/>
            <a:ext cx="4544949" cy="569387"/>
          </a:xfrm>
          <a:prstGeom prst="rect">
            <a:avLst/>
          </a:prstGeom>
        </p:spPr>
        <p:txBody>
          <a:bodyPr wrap="square" lIns="0" tIns="0" rIns="0" bIns="0" rtlCol="0" anchor="t">
            <a:spAutoFit/>
          </a:bodyPr>
          <a:lstStyle/>
          <a:p>
            <a:pPr algn="ctr">
              <a:lnSpc>
                <a:spcPts val="4800"/>
              </a:lnSpc>
            </a:pPr>
            <a:r>
              <a:rPr lang="en-US" sz="3000">
                <a:solidFill>
                  <a:srgbClr val="2D4263"/>
                </a:solidFill>
                <a:latin typeface="Poppins Light"/>
              </a:rPr>
              <a:t>Professor Xiaoning Jin</a:t>
            </a:r>
          </a:p>
        </p:txBody>
      </p:sp>
      <p:sp>
        <p:nvSpPr>
          <p:cNvPr id="28" name="TextBox 8">
            <a:extLst>
              <a:ext uri="{FF2B5EF4-FFF2-40B4-BE49-F238E27FC236}">
                <a16:creationId xmlns:a16="http://schemas.microsoft.com/office/drawing/2014/main" id="{14EEFAF0-0EE9-41DD-9F6D-D56D373A8A7F}"/>
              </a:ext>
            </a:extLst>
          </p:cNvPr>
          <p:cNvSpPr txBox="1"/>
          <p:nvPr/>
        </p:nvSpPr>
        <p:spPr>
          <a:xfrm>
            <a:off x="1972609" y="5113392"/>
            <a:ext cx="2536697" cy="569387"/>
          </a:xfrm>
          <a:prstGeom prst="rect">
            <a:avLst/>
          </a:prstGeom>
        </p:spPr>
        <p:txBody>
          <a:bodyPr wrap="square" lIns="0" tIns="0" rIns="0" bIns="0" rtlCol="0" anchor="t">
            <a:spAutoFit/>
          </a:bodyPr>
          <a:lstStyle/>
          <a:p>
            <a:pPr algn="ctr">
              <a:lnSpc>
                <a:spcPts val="4800"/>
              </a:lnSpc>
            </a:pPr>
            <a:r>
              <a:rPr lang="en-US" sz="3000">
                <a:solidFill>
                  <a:srgbClr val="2D4263"/>
                </a:solidFill>
                <a:latin typeface="Poppins Light"/>
              </a:rPr>
              <a:t>Selim Umit</a:t>
            </a:r>
          </a:p>
        </p:txBody>
      </p:sp>
      <p:sp>
        <p:nvSpPr>
          <p:cNvPr id="29" name="TextBox 8">
            <a:extLst>
              <a:ext uri="{FF2B5EF4-FFF2-40B4-BE49-F238E27FC236}">
                <a16:creationId xmlns:a16="http://schemas.microsoft.com/office/drawing/2014/main" id="{87C33069-214C-4FFE-AA44-DD0244E9EF91}"/>
              </a:ext>
            </a:extLst>
          </p:cNvPr>
          <p:cNvSpPr txBox="1"/>
          <p:nvPr/>
        </p:nvSpPr>
        <p:spPr>
          <a:xfrm>
            <a:off x="11795564" y="8949158"/>
            <a:ext cx="3808381" cy="569387"/>
          </a:xfrm>
          <a:prstGeom prst="rect">
            <a:avLst/>
          </a:prstGeom>
        </p:spPr>
        <p:txBody>
          <a:bodyPr wrap="square" lIns="0" tIns="0" rIns="0" bIns="0" rtlCol="0" anchor="t">
            <a:spAutoFit/>
          </a:bodyPr>
          <a:lstStyle/>
          <a:p>
            <a:pPr algn="ctr">
              <a:lnSpc>
                <a:spcPts val="4800"/>
              </a:lnSpc>
            </a:pPr>
            <a:r>
              <a:rPr lang="en-US" sz="3000">
                <a:solidFill>
                  <a:srgbClr val="2D4263"/>
                </a:solidFill>
                <a:latin typeface="Poppins Light"/>
              </a:rPr>
              <a:t>Christian Etherton</a:t>
            </a:r>
          </a:p>
        </p:txBody>
      </p:sp>
      <p:sp>
        <p:nvSpPr>
          <p:cNvPr id="30" name="TextBox 8">
            <a:extLst>
              <a:ext uri="{FF2B5EF4-FFF2-40B4-BE49-F238E27FC236}">
                <a16:creationId xmlns:a16="http://schemas.microsoft.com/office/drawing/2014/main" id="{CC4D7212-8573-492B-80BA-E5C4F61DD940}"/>
              </a:ext>
            </a:extLst>
          </p:cNvPr>
          <p:cNvSpPr txBox="1"/>
          <p:nvPr/>
        </p:nvSpPr>
        <p:spPr>
          <a:xfrm>
            <a:off x="3458509" y="8949157"/>
            <a:ext cx="2536697" cy="569387"/>
          </a:xfrm>
          <a:prstGeom prst="rect">
            <a:avLst/>
          </a:prstGeom>
        </p:spPr>
        <p:txBody>
          <a:bodyPr wrap="square" lIns="0" tIns="0" rIns="0" bIns="0" rtlCol="0" anchor="t">
            <a:spAutoFit/>
          </a:bodyPr>
          <a:lstStyle/>
          <a:p>
            <a:pPr algn="ctr">
              <a:lnSpc>
                <a:spcPts val="4800"/>
              </a:lnSpc>
            </a:pPr>
            <a:r>
              <a:rPr lang="en-US" sz="3000">
                <a:solidFill>
                  <a:srgbClr val="2D4263"/>
                </a:solidFill>
                <a:latin typeface="Poppins Light"/>
              </a:rPr>
              <a:t>Jason Kumar</a:t>
            </a:r>
          </a:p>
        </p:txBody>
      </p:sp>
      <p:sp>
        <p:nvSpPr>
          <p:cNvPr id="31" name="TextBox 8">
            <a:extLst>
              <a:ext uri="{FF2B5EF4-FFF2-40B4-BE49-F238E27FC236}">
                <a16:creationId xmlns:a16="http://schemas.microsoft.com/office/drawing/2014/main" id="{5341D6DA-4579-4A1F-87ED-4B381672123D}"/>
              </a:ext>
            </a:extLst>
          </p:cNvPr>
          <p:cNvSpPr txBox="1"/>
          <p:nvPr/>
        </p:nvSpPr>
        <p:spPr>
          <a:xfrm>
            <a:off x="14376001" y="5022399"/>
            <a:ext cx="2536697" cy="569387"/>
          </a:xfrm>
          <a:prstGeom prst="rect">
            <a:avLst/>
          </a:prstGeom>
        </p:spPr>
        <p:txBody>
          <a:bodyPr wrap="square" lIns="0" tIns="0" rIns="0" bIns="0" rtlCol="0" anchor="t">
            <a:spAutoFit/>
          </a:bodyPr>
          <a:lstStyle/>
          <a:p>
            <a:pPr algn="ctr">
              <a:lnSpc>
                <a:spcPts val="4800"/>
              </a:lnSpc>
            </a:pPr>
            <a:r>
              <a:rPr lang="en-US" sz="3000">
                <a:solidFill>
                  <a:srgbClr val="2D4263"/>
                </a:solidFill>
                <a:latin typeface="Poppins Light"/>
              </a:rPr>
              <a:t>Dan Cone</a:t>
            </a:r>
          </a:p>
        </p:txBody>
      </p:sp>
      <p:pic>
        <p:nvPicPr>
          <p:cNvPr id="33" name="Picture 32" descr="A person smiling for the camera&#10;&#10;Description automatically generated with medium confidence">
            <a:extLst>
              <a:ext uri="{FF2B5EF4-FFF2-40B4-BE49-F238E27FC236}">
                <a16:creationId xmlns:a16="http://schemas.microsoft.com/office/drawing/2014/main" id="{02D19076-8D04-4A9C-880C-466A98A7E9F7}"/>
              </a:ext>
            </a:extLst>
          </p:cNvPr>
          <p:cNvPicPr>
            <a:picLocks noChangeAspect="1"/>
          </p:cNvPicPr>
          <p:nvPr/>
        </p:nvPicPr>
        <p:blipFill rotWithShape="1">
          <a:blip r:embed="rId3">
            <a:extLst>
              <a:ext uri="{28A0092B-C50C-407E-A947-70E740481C1C}">
                <a14:useLocalDpi xmlns:a14="http://schemas.microsoft.com/office/drawing/2010/main" val="0"/>
              </a:ext>
            </a:extLst>
          </a:blip>
          <a:srcRect t="2484" b="22530"/>
          <a:stretch/>
        </p:blipFill>
        <p:spPr>
          <a:xfrm>
            <a:off x="7315199" y="2768044"/>
            <a:ext cx="3657600" cy="3657600"/>
          </a:xfrm>
          <a:prstGeom prst="ellipse">
            <a:avLst/>
          </a:prstGeom>
        </p:spPr>
      </p:pic>
      <p:pic>
        <p:nvPicPr>
          <p:cNvPr id="7" name="Resim 7">
            <a:extLst>
              <a:ext uri="{FF2B5EF4-FFF2-40B4-BE49-F238E27FC236}">
                <a16:creationId xmlns:a16="http://schemas.microsoft.com/office/drawing/2014/main" id="{C21E3238-008F-53AD-2DB9-EF5E551A36BB}"/>
              </a:ext>
            </a:extLst>
          </p:cNvPr>
          <p:cNvPicPr>
            <a:picLocks noChangeAspect="1"/>
          </p:cNvPicPr>
          <p:nvPr/>
        </p:nvPicPr>
        <p:blipFill rotWithShape="1">
          <a:blip r:embed="rId4"/>
          <a:srcRect l="30392" t="4145" r="2149" b="28397"/>
          <a:stretch/>
        </p:blipFill>
        <p:spPr>
          <a:xfrm>
            <a:off x="1755058" y="1917115"/>
            <a:ext cx="2971800" cy="2971800"/>
          </a:xfrm>
          <a:prstGeom prst="ellipse">
            <a:avLst/>
          </a:prstGeom>
        </p:spPr>
      </p:pic>
      <p:pic>
        <p:nvPicPr>
          <p:cNvPr id="8" name="Picture 8">
            <a:extLst>
              <a:ext uri="{FF2B5EF4-FFF2-40B4-BE49-F238E27FC236}">
                <a16:creationId xmlns:a16="http://schemas.microsoft.com/office/drawing/2014/main" id="{F6ADB7FA-260E-6155-BF14-0F0C9BA08428}"/>
              </a:ext>
            </a:extLst>
          </p:cNvPr>
          <p:cNvPicPr>
            <a:picLocks noChangeAspect="1"/>
          </p:cNvPicPr>
          <p:nvPr/>
        </p:nvPicPr>
        <p:blipFill rotWithShape="1">
          <a:blip r:embed="rId5"/>
          <a:srcRect l="2788" r="2788"/>
          <a:stretch/>
        </p:blipFill>
        <p:spPr>
          <a:xfrm>
            <a:off x="14158450" y="1917115"/>
            <a:ext cx="2971800" cy="2971800"/>
          </a:xfrm>
          <a:prstGeom prst="ellipse">
            <a:avLst/>
          </a:prstGeom>
        </p:spPr>
      </p:pic>
      <p:pic>
        <p:nvPicPr>
          <p:cNvPr id="11" name="Picture 10" descr="A person with a beard&#10;&#10;Description automatically generated with low confidence">
            <a:extLst>
              <a:ext uri="{FF2B5EF4-FFF2-40B4-BE49-F238E27FC236}">
                <a16:creationId xmlns:a16="http://schemas.microsoft.com/office/drawing/2014/main" id="{EF2AD867-8644-487D-B490-DEE3382DFBE0}"/>
              </a:ext>
            </a:extLst>
          </p:cNvPr>
          <p:cNvPicPr>
            <a:picLocks noChangeAspect="1"/>
          </p:cNvPicPr>
          <p:nvPr/>
        </p:nvPicPr>
        <p:blipFill rotWithShape="1">
          <a:blip r:embed="rId6">
            <a:extLst>
              <a:ext uri="{28A0092B-C50C-407E-A947-70E740481C1C}">
                <a14:useLocalDpi xmlns:a14="http://schemas.microsoft.com/office/drawing/2010/main" val="0"/>
              </a:ext>
            </a:extLst>
          </a:blip>
          <a:srcRect l="-430" t="3283" r="430" b="30051"/>
          <a:stretch/>
        </p:blipFill>
        <p:spPr>
          <a:xfrm>
            <a:off x="12213855" y="5844622"/>
            <a:ext cx="2971800" cy="2971800"/>
          </a:xfrm>
          <a:prstGeom prst="ellipse">
            <a:avLst/>
          </a:prstGeom>
        </p:spPr>
      </p:pic>
      <p:pic>
        <p:nvPicPr>
          <p:cNvPr id="16" name="Resim 7">
            <a:extLst>
              <a:ext uri="{FF2B5EF4-FFF2-40B4-BE49-F238E27FC236}">
                <a16:creationId xmlns:a16="http://schemas.microsoft.com/office/drawing/2014/main" id="{EAA57B4D-0FB6-71E2-EFCF-1050A096E629}"/>
              </a:ext>
            </a:extLst>
          </p:cNvPr>
          <p:cNvPicPr>
            <a:picLocks noChangeAspect="1"/>
          </p:cNvPicPr>
          <p:nvPr/>
        </p:nvPicPr>
        <p:blipFill rotWithShape="1">
          <a:blip r:embed="rId7">
            <a:extLst>
              <a:ext uri="{28A0092B-C50C-407E-A947-70E740481C1C}">
                <a14:useLocalDpi xmlns:a14="http://schemas.microsoft.com/office/drawing/2010/main" val="0"/>
              </a:ext>
            </a:extLst>
          </a:blip>
          <a:srcRect l="8622" r="8622"/>
          <a:stretch/>
        </p:blipFill>
        <p:spPr>
          <a:xfrm>
            <a:off x="3026646" y="5974765"/>
            <a:ext cx="2971800" cy="2971800"/>
          </a:xfrm>
          <a:prstGeom prst="ellipse">
            <a:avLst/>
          </a:prstGeom>
        </p:spPr>
      </p:pic>
    </p:spTree>
    <p:extLst>
      <p:ext uri="{BB962C8B-B14F-4D97-AF65-F5344CB8AC3E}">
        <p14:creationId xmlns:p14="http://schemas.microsoft.com/office/powerpoint/2010/main" val="2640487139"/>
      </p:ext>
    </p:extLst>
  </p:cSld>
  <p:clrMapOvr>
    <a:masterClrMapping/>
  </p:clrMapOvr>
  <mc:AlternateContent xmlns:mc="http://schemas.openxmlformats.org/markup-compatibility/2006" xmlns:p14="http://schemas.microsoft.com/office/powerpoint/2010/main">
    <mc:Choice Requires="p14">
      <p:transition spd="slow" p14:dur="2000" advTm="11123"/>
    </mc:Choice>
    <mc:Fallback xmlns="">
      <p:transition spd="slow" advTm="11123"/>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495892" y="2281511"/>
            <a:ext cx="8450988" cy="8005489"/>
          </a:xfrm>
          <a:prstGeom prst="rect">
            <a:avLst/>
          </a:prstGeom>
        </p:spPr>
      </p:pic>
      <p:sp>
        <p:nvSpPr>
          <p:cNvPr id="7" name="TextBox 7"/>
          <p:cNvSpPr txBox="1"/>
          <p:nvPr/>
        </p:nvSpPr>
        <p:spPr>
          <a:xfrm>
            <a:off x="1123950" y="242910"/>
            <a:ext cx="10592755" cy="361950"/>
          </a:xfrm>
          <a:prstGeom prst="rect">
            <a:avLst/>
          </a:prstGeom>
        </p:spPr>
        <p:txBody>
          <a:bodyPr lIns="0" tIns="0" rIns="0" bIns="0" rtlCol="0" anchor="t">
            <a:spAutoFit/>
          </a:bodyPr>
          <a:lstStyle/>
          <a:p>
            <a:pPr>
              <a:lnSpc>
                <a:spcPts val="2879"/>
              </a:lnSpc>
            </a:pPr>
            <a:r>
              <a:rPr lang="en-US" sz="2400" spc="74">
                <a:solidFill>
                  <a:srgbClr val="2D4263"/>
                </a:solidFill>
                <a:latin typeface="Poppins Medium"/>
              </a:rPr>
              <a:t>Research &amp; Development</a:t>
            </a:r>
          </a:p>
        </p:txBody>
      </p:sp>
      <p:sp>
        <p:nvSpPr>
          <p:cNvPr id="8" name="TextBox 8"/>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III</a:t>
            </a:r>
          </a:p>
        </p:txBody>
      </p:sp>
      <p:sp>
        <p:nvSpPr>
          <p:cNvPr id="10" name="TextBox 10"/>
          <p:cNvSpPr txBox="1"/>
          <p:nvPr/>
        </p:nvSpPr>
        <p:spPr>
          <a:xfrm>
            <a:off x="969437" y="2509306"/>
            <a:ext cx="5690443" cy="4939942"/>
          </a:xfrm>
          <a:prstGeom prst="rect">
            <a:avLst/>
          </a:prstGeom>
        </p:spPr>
        <p:txBody>
          <a:bodyPr wrap="square" lIns="0" tIns="0" rIns="0" bIns="0" rtlCol="0" anchor="t">
            <a:spAutoFit/>
          </a:bodyPr>
          <a:lstStyle/>
          <a:p>
            <a:pPr>
              <a:lnSpc>
                <a:spcPts val="4328"/>
              </a:lnSpc>
            </a:pPr>
            <a:r>
              <a:rPr lang="en-US" sz="3600">
                <a:solidFill>
                  <a:srgbClr val="2D4263"/>
                </a:solidFill>
                <a:latin typeface="Poppins Light"/>
              </a:rPr>
              <a:t>Design Review</a:t>
            </a:r>
          </a:p>
          <a:p>
            <a:pPr>
              <a:lnSpc>
                <a:spcPts val="4328"/>
              </a:lnSpc>
            </a:pPr>
            <a:endParaRPr lang="en-US" sz="3600">
              <a:solidFill>
                <a:srgbClr val="2D4263"/>
              </a:solidFill>
              <a:latin typeface="Poppins Light"/>
            </a:endParaRPr>
          </a:p>
          <a:p>
            <a:pPr marL="342900" indent="-342900">
              <a:lnSpc>
                <a:spcPts val="4328"/>
              </a:lnSpc>
              <a:buFont typeface="Arial" panose="020B0604020202020204" pitchFamily="34" charset="0"/>
              <a:buChar char="•"/>
            </a:pPr>
            <a:r>
              <a:rPr lang="en-US" sz="3200">
                <a:solidFill>
                  <a:srgbClr val="2D4263"/>
                </a:solidFill>
                <a:latin typeface="Poppins Light"/>
              </a:rPr>
              <a:t>Dr. Shui, ML and AI researcher at Ford</a:t>
            </a:r>
          </a:p>
          <a:p>
            <a:pPr>
              <a:lnSpc>
                <a:spcPts val="4328"/>
              </a:lnSpc>
            </a:pPr>
            <a:endParaRPr lang="en-US" sz="3200">
              <a:solidFill>
                <a:srgbClr val="2D4263"/>
              </a:solidFill>
              <a:latin typeface="Poppins Light"/>
            </a:endParaRPr>
          </a:p>
          <a:p>
            <a:pPr marL="342900" indent="-342900">
              <a:lnSpc>
                <a:spcPts val="4328"/>
              </a:lnSpc>
              <a:buFont typeface="Arial" panose="020B0604020202020204" pitchFamily="34" charset="0"/>
              <a:buChar char="•"/>
            </a:pPr>
            <a:r>
              <a:rPr lang="en-US" sz="3200">
                <a:solidFill>
                  <a:srgbClr val="2D4263"/>
                </a:solidFill>
                <a:latin typeface="Poppins Light"/>
              </a:rPr>
              <a:t>Strong recommendation for the system output to include additional courses for the user to select</a:t>
            </a:r>
          </a:p>
        </p:txBody>
      </p:sp>
      <p:sp>
        <p:nvSpPr>
          <p:cNvPr id="12" name="TextBox 12"/>
          <p:cNvSpPr txBox="1"/>
          <p:nvPr/>
        </p:nvSpPr>
        <p:spPr>
          <a:xfrm>
            <a:off x="16918147" y="9134475"/>
            <a:ext cx="682307" cy="580952"/>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20</a:t>
            </a:r>
          </a:p>
        </p:txBody>
      </p:sp>
      <p:sp>
        <p:nvSpPr>
          <p:cNvPr id="13" name="TextBox 8">
            <a:extLst>
              <a:ext uri="{FF2B5EF4-FFF2-40B4-BE49-F238E27FC236}">
                <a16:creationId xmlns:a16="http://schemas.microsoft.com/office/drawing/2014/main" id="{EC16821A-EBAA-4134-AE1D-951CF5BEB55F}"/>
              </a:ext>
            </a:extLst>
          </p:cNvPr>
          <p:cNvSpPr txBox="1"/>
          <p:nvPr/>
        </p:nvSpPr>
        <p:spPr>
          <a:xfrm>
            <a:off x="634157" y="997639"/>
            <a:ext cx="7275403" cy="590931"/>
          </a:xfrm>
          <a:prstGeom prst="rect">
            <a:avLst/>
          </a:prstGeom>
        </p:spPr>
        <p:txBody>
          <a:bodyPr wrap="square" lIns="0" tIns="0" rIns="0" bIns="0" rtlCol="0" anchor="t">
            <a:spAutoFit/>
          </a:bodyPr>
          <a:lstStyle/>
          <a:p>
            <a:pPr>
              <a:lnSpc>
                <a:spcPts val="4800"/>
              </a:lnSpc>
            </a:pPr>
            <a:r>
              <a:rPr lang="en-US" sz="3600">
                <a:solidFill>
                  <a:srgbClr val="2D4263"/>
                </a:solidFill>
                <a:latin typeface="Poppins Medium"/>
              </a:rPr>
              <a:t>INITIAL SOLUTION &amp; FEEDBACK</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pic>
        <p:nvPicPr>
          <p:cNvPr id="6" name="Picture 6"/>
          <p:cNvPicPr>
            <a:picLocks noChangeAspect="1"/>
          </p:cNvPicPr>
          <p:nvPr/>
        </p:nvPicPr>
        <p:blipFill>
          <a:blip r:embed="rId3"/>
          <a:srcRect/>
          <a:stretch>
            <a:fillRect/>
          </a:stretch>
        </p:blipFill>
        <p:spPr>
          <a:xfrm>
            <a:off x="0" y="2319199"/>
            <a:ext cx="12907117" cy="4623964"/>
          </a:xfrm>
          <a:prstGeom prst="rect">
            <a:avLst/>
          </a:prstGeom>
        </p:spPr>
      </p:pic>
      <p:sp>
        <p:nvSpPr>
          <p:cNvPr id="7" name="TextBox 7"/>
          <p:cNvSpPr txBox="1"/>
          <p:nvPr/>
        </p:nvSpPr>
        <p:spPr>
          <a:xfrm>
            <a:off x="1123950" y="242910"/>
            <a:ext cx="10592755" cy="361913"/>
          </a:xfrm>
          <a:prstGeom prst="rect">
            <a:avLst/>
          </a:prstGeom>
        </p:spPr>
        <p:txBody>
          <a:bodyPr lIns="0" tIns="0" rIns="0" bIns="0" rtlCol="0" anchor="t">
            <a:spAutoFit/>
          </a:bodyPr>
          <a:lstStyle/>
          <a:p>
            <a:pPr>
              <a:lnSpc>
                <a:spcPts val="2879"/>
              </a:lnSpc>
            </a:pPr>
            <a:r>
              <a:rPr lang="en-US" sz="2400" spc="74">
                <a:solidFill>
                  <a:srgbClr val="2D4263"/>
                </a:solidFill>
                <a:latin typeface="Poppins Medium"/>
              </a:rPr>
              <a:t>Research &amp; Development</a:t>
            </a:r>
          </a:p>
        </p:txBody>
      </p:sp>
      <p:sp>
        <p:nvSpPr>
          <p:cNvPr id="8" name="TextBox 8"/>
          <p:cNvSpPr txBox="1"/>
          <p:nvPr/>
        </p:nvSpPr>
        <p:spPr>
          <a:xfrm>
            <a:off x="154759" y="242910"/>
            <a:ext cx="538253" cy="361913"/>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III</a:t>
            </a:r>
          </a:p>
        </p:txBody>
      </p:sp>
      <p:sp>
        <p:nvSpPr>
          <p:cNvPr id="9" name="TextBox 9"/>
          <p:cNvSpPr txBox="1"/>
          <p:nvPr/>
        </p:nvSpPr>
        <p:spPr>
          <a:xfrm>
            <a:off x="13250017" y="1738247"/>
            <a:ext cx="5366747" cy="580952"/>
          </a:xfrm>
          <a:prstGeom prst="rect">
            <a:avLst/>
          </a:prstGeom>
        </p:spPr>
        <p:txBody>
          <a:bodyPr lIns="0" tIns="0" rIns="0" bIns="0" rtlCol="0" anchor="t">
            <a:spAutoFit/>
          </a:bodyPr>
          <a:lstStyle/>
          <a:p>
            <a:pPr>
              <a:lnSpc>
                <a:spcPts val="4800"/>
              </a:lnSpc>
            </a:pPr>
            <a:r>
              <a:rPr lang="en-US" sz="3000">
                <a:solidFill>
                  <a:srgbClr val="2D4263"/>
                </a:solidFill>
                <a:latin typeface="Poppins Medium"/>
              </a:rPr>
              <a:t>PROS</a:t>
            </a:r>
          </a:p>
        </p:txBody>
      </p:sp>
      <p:sp>
        <p:nvSpPr>
          <p:cNvPr id="10" name="TextBox 10"/>
          <p:cNvSpPr txBox="1"/>
          <p:nvPr/>
        </p:nvSpPr>
        <p:spPr>
          <a:xfrm>
            <a:off x="13041912" y="2166799"/>
            <a:ext cx="5588988" cy="3080459"/>
          </a:xfrm>
          <a:prstGeom prst="rect">
            <a:avLst/>
          </a:prstGeom>
        </p:spPr>
        <p:txBody>
          <a:bodyPr lIns="0" tIns="0" rIns="0" bIns="0" rtlCol="0" anchor="t">
            <a:spAutoFit/>
          </a:bodyPr>
          <a:lstStyle/>
          <a:p>
            <a:pPr marL="589280" lvl="1" indent="-294640">
              <a:lnSpc>
                <a:spcPts val="4915"/>
              </a:lnSpc>
              <a:buFont typeface="Arial"/>
              <a:buChar char="•"/>
            </a:pPr>
            <a:r>
              <a:rPr lang="en-US" sz="2700">
                <a:solidFill>
                  <a:srgbClr val="2D4263"/>
                </a:solidFill>
                <a:latin typeface="Poppins Light"/>
                <a:cs typeface="Poppins Light"/>
              </a:rPr>
              <a:t>Output is easy to understand </a:t>
            </a:r>
          </a:p>
          <a:p>
            <a:pPr marL="589280" lvl="1" indent="-294640">
              <a:lnSpc>
                <a:spcPts val="4915"/>
              </a:lnSpc>
              <a:buFont typeface="Arial"/>
              <a:buChar char="•"/>
            </a:pPr>
            <a:r>
              <a:rPr lang="en-US" sz="2700">
                <a:solidFill>
                  <a:srgbClr val="2D4263"/>
                </a:solidFill>
                <a:latin typeface="Poppins Light"/>
                <a:cs typeface="Poppins Light"/>
              </a:rPr>
              <a:t>Can still see every class</a:t>
            </a:r>
          </a:p>
          <a:p>
            <a:pPr marL="589280" lvl="1" indent="-294640">
              <a:lnSpc>
                <a:spcPts val="4915"/>
              </a:lnSpc>
              <a:buFont typeface="Arial"/>
              <a:buChar char="•"/>
            </a:pPr>
            <a:r>
              <a:rPr lang="en-US" sz="2700">
                <a:solidFill>
                  <a:srgbClr val="2D4263"/>
                </a:solidFill>
                <a:latin typeface="Poppins Light"/>
                <a:cs typeface="Poppins Light"/>
              </a:rPr>
              <a:t>Recommended courses clearly visible </a:t>
            </a:r>
            <a:endParaRPr lang="en-US"/>
          </a:p>
        </p:txBody>
      </p:sp>
      <p:sp>
        <p:nvSpPr>
          <p:cNvPr id="11" name="TextBox 11"/>
          <p:cNvSpPr txBox="1"/>
          <p:nvPr/>
        </p:nvSpPr>
        <p:spPr>
          <a:xfrm>
            <a:off x="13277760" y="5884399"/>
            <a:ext cx="5366747" cy="580952"/>
          </a:xfrm>
          <a:prstGeom prst="rect">
            <a:avLst/>
          </a:prstGeom>
        </p:spPr>
        <p:txBody>
          <a:bodyPr lIns="0" tIns="0" rIns="0" bIns="0" rtlCol="0" anchor="t">
            <a:spAutoFit/>
          </a:bodyPr>
          <a:lstStyle/>
          <a:p>
            <a:pPr>
              <a:lnSpc>
                <a:spcPts val="4800"/>
              </a:lnSpc>
            </a:pPr>
            <a:r>
              <a:rPr lang="en-US" sz="3000">
                <a:solidFill>
                  <a:srgbClr val="2D4263"/>
                </a:solidFill>
                <a:latin typeface="Poppins Medium"/>
              </a:rPr>
              <a:t>CONS</a:t>
            </a:r>
          </a:p>
        </p:txBody>
      </p:sp>
      <p:sp>
        <p:nvSpPr>
          <p:cNvPr id="12" name="TextBox 12"/>
          <p:cNvSpPr txBox="1"/>
          <p:nvPr/>
        </p:nvSpPr>
        <p:spPr>
          <a:xfrm>
            <a:off x="13041912" y="4976317"/>
            <a:ext cx="5588988" cy="1149033"/>
          </a:xfrm>
          <a:prstGeom prst="rect">
            <a:avLst/>
          </a:prstGeom>
        </p:spPr>
        <p:txBody>
          <a:bodyPr lIns="0" tIns="0" rIns="0" bIns="0" rtlCol="0" anchor="t">
            <a:spAutoFit/>
          </a:bodyPr>
          <a:lstStyle/>
          <a:p>
            <a:pPr marL="566420" lvl="1" indent="-283210">
              <a:lnSpc>
                <a:spcPts val="4727"/>
              </a:lnSpc>
              <a:buFont typeface="Arial"/>
              <a:buChar char="•"/>
            </a:pPr>
            <a:endParaRPr lang="en-US" sz="2600">
              <a:solidFill>
                <a:srgbClr val="2D4263"/>
              </a:solidFill>
              <a:latin typeface="Poppins Light"/>
              <a:cs typeface="Poppins Light"/>
            </a:endParaRPr>
          </a:p>
          <a:p>
            <a:pPr>
              <a:lnSpc>
                <a:spcPts val="4727"/>
              </a:lnSpc>
            </a:pPr>
            <a:endParaRPr lang="en-US" sz="2626">
              <a:solidFill>
                <a:srgbClr val="2D4263"/>
              </a:solidFill>
              <a:latin typeface="Poppins Light"/>
            </a:endParaRPr>
          </a:p>
        </p:txBody>
      </p:sp>
      <p:sp>
        <p:nvSpPr>
          <p:cNvPr id="13" name="TextBox 13"/>
          <p:cNvSpPr txBox="1"/>
          <p:nvPr/>
        </p:nvSpPr>
        <p:spPr>
          <a:xfrm>
            <a:off x="17072732" y="9134475"/>
            <a:ext cx="586618" cy="569387"/>
          </a:xfrm>
          <a:prstGeom prst="rect">
            <a:avLst/>
          </a:prstGeom>
        </p:spPr>
        <p:txBody>
          <a:bodyPr wrap="square" lIns="0" tIns="0" rIns="0" bIns="0" rtlCol="0" anchor="t">
            <a:spAutoFit/>
          </a:bodyPr>
          <a:lstStyle/>
          <a:p>
            <a:pPr algn="r">
              <a:lnSpc>
                <a:spcPts val="4800"/>
              </a:lnSpc>
            </a:pPr>
            <a:r>
              <a:rPr lang="en-US" sz="3000">
                <a:solidFill>
                  <a:srgbClr val="2D4263"/>
                </a:solidFill>
                <a:latin typeface="Poppins Medium"/>
                <a:cs typeface="Poppins Medium"/>
              </a:rPr>
              <a:t>21</a:t>
            </a:r>
          </a:p>
        </p:txBody>
      </p:sp>
      <p:sp>
        <p:nvSpPr>
          <p:cNvPr id="15" name="TextBox 10">
            <a:extLst>
              <a:ext uri="{FF2B5EF4-FFF2-40B4-BE49-F238E27FC236}">
                <a16:creationId xmlns:a16="http://schemas.microsoft.com/office/drawing/2014/main" id="{1DBFCAF2-E6F1-E764-0449-27FE478DD578}"/>
              </a:ext>
            </a:extLst>
          </p:cNvPr>
          <p:cNvSpPr txBox="1"/>
          <p:nvPr/>
        </p:nvSpPr>
        <p:spPr>
          <a:xfrm>
            <a:off x="13041912" y="6387735"/>
            <a:ext cx="5588988" cy="568232"/>
          </a:xfrm>
          <a:prstGeom prst="rect">
            <a:avLst/>
          </a:prstGeom>
        </p:spPr>
        <p:txBody>
          <a:bodyPr lIns="0" tIns="0" rIns="0" bIns="0" rtlCol="0" anchor="t">
            <a:spAutoFit/>
          </a:bodyPr>
          <a:lstStyle/>
          <a:p>
            <a:pPr marL="589280" lvl="1" indent="-294640">
              <a:lnSpc>
                <a:spcPts val="4915"/>
              </a:lnSpc>
              <a:buFont typeface="Arial"/>
              <a:buChar char="•"/>
            </a:pPr>
            <a:r>
              <a:rPr lang="en-US" sz="2700">
                <a:solidFill>
                  <a:srgbClr val="2D4263"/>
                </a:solidFill>
                <a:latin typeface="Poppins Light"/>
                <a:cs typeface="Poppins Light"/>
              </a:rPr>
              <a:t>No prioritized order </a:t>
            </a:r>
          </a:p>
        </p:txBody>
      </p:sp>
    </p:spTree>
  </p:cSld>
  <p:clrMapOvr>
    <a:masterClrMapping/>
  </p:clrMapOvr>
  <mc:AlternateContent xmlns:mc="http://schemas.openxmlformats.org/markup-compatibility/2006" xmlns:p14="http://schemas.microsoft.com/office/powerpoint/2010/main">
    <mc:Choice Requires="p14">
      <p:transition spd="slow" p14:dur="2000" advTm="21442"/>
    </mc:Choice>
    <mc:Fallback xmlns="">
      <p:transition spd="slow" advTm="21442"/>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sp>
        <p:nvSpPr>
          <p:cNvPr id="6" name="TextBox 6"/>
          <p:cNvSpPr txBox="1"/>
          <p:nvPr/>
        </p:nvSpPr>
        <p:spPr>
          <a:xfrm>
            <a:off x="1123950" y="242910"/>
            <a:ext cx="10592755" cy="361950"/>
          </a:xfrm>
          <a:prstGeom prst="rect">
            <a:avLst/>
          </a:prstGeom>
        </p:spPr>
        <p:txBody>
          <a:bodyPr lIns="0" tIns="0" rIns="0" bIns="0" rtlCol="0" anchor="t">
            <a:spAutoFit/>
          </a:bodyPr>
          <a:lstStyle/>
          <a:p>
            <a:pPr>
              <a:lnSpc>
                <a:spcPts val="2879"/>
              </a:lnSpc>
            </a:pPr>
            <a:r>
              <a:rPr lang="en-US" sz="2400" spc="74">
                <a:solidFill>
                  <a:srgbClr val="2D4263"/>
                </a:solidFill>
                <a:latin typeface="Poppins Medium"/>
              </a:rPr>
              <a:t>Conclusion &amp; Discussions</a:t>
            </a:r>
          </a:p>
        </p:txBody>
      </p:sp>
      <p:sp>
        <p:nvSpPr>
          <p:cNvPr id="7" name="TextBox 7"/>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IV</a:t>
            </a:r>
          </a:p>
        </p:txBody>
      </p:sp>
      <p:sp>
        <p:nvSpPr>
          <p:cNvPr id="8" name="TextBox 8"/>
          <p:cNvSpPr txBox="1"/>
          <p:nvPr/>
        </p:nvSpPr>
        <p:spPr>
          <a:xfrm>
            <a:off x="9793397" y="997639"/>
            <a:ext cx="7275403" cy="590931"/>
          </a:xfrm>
          <a:prstGeom prst="rect">
            <a:avLst/>
          </a:prstGeom>
        </p:spPr>
        <p:txBody>
          <a:bodyPr wrap="square" lIns="0" tIns="0" rIns="0" bIns="0" rtlCol="0" anchor="t">
            <a:spAutoFit/>
          </a:bodyPr>
          <a:lstStyle/>
          <a:p>
            <a:pPr>
              <a:lnSpc>
                <a:spcPts val="4800"/>
              </a:lnSpc>
            </a:pPr>
            <a:r>
              <a:rPr lang="en-US" sz="3600">
                <a:solidFill>
                  <a:srgbClr val="2D4263"/>
                </a:solidFill>
                <a:latin typeface="Poppins Medium"/>
              </a:rPr>
              <a:t>ITERATED SOLUTION &amp; FEEDBACK</a:t>
            </a:r>
          </a:p>
        </p:txBody>
      </p:sp>
      <p:sp>
        <p:nvSpPr>
          <p:cNvPr id="9" name="TextBox 9"/>
          <p:cNvSpPr txBox="1"/>
          <p:nvPr/>
        </p:nvSpPr>
        <p:spPr>
          <a:xfrm>
            <a:off x="10281077" y="2511132"/>
            <a:ext cx="7807056" cy="1602746"/>
          </a:xfrm>
          <a:prstGeom prst="rect">
            <a:avLst/>
          </a:prstGeom>
        </p:spPr>
        <p:txBody>
          <a:bodyPr lIns="0" tIns="0" rIns="0" bIns="0" rtlCol="0" anchor="t">
            <a:spAutoFit/>
          </a:bodyPr>
          <a:lstStyle/>
          <a:p>
            <a:pPr>
              <a:lnSpc>
                <a:spcPts val="4328"/>
              </a:lnSpc>
            </a:pPr>
            <a:r>
              <a:rPr lang="en-US" sz="3200">
                <a:solidFill>
                  <a:srgbClr val="2D4263"/>
                </a:solidFill>
                <a:latin typeface="Poppins Light"/>
              </a:rPr>
              <a:t>Initial Survey</a:t>
            </a:r>
          </a:p>
          <a:p>
            <a:pPr marL="342900" indent="-342900">
              <a:lnSpc>
                <a:spcPts val="4328"/>
              </a:lnSpc>
              <a:buFont typeface="Arial" panose="020B0604020202020204" pitchFamily="34" charset="0"/>
              <a:buChar char="•"/>
            </a:pPr>
            <a:r>
              <a:rPr lang="en-US" sz="2800">
                <a:solidFill>
                  <a:srgbClr val="2D4263"/>
                </a:solidFill>
                <a:latin typeface="Poppins Light"/>
              </a:rPr>
              <a:t>Roommate recruitment</a:t>
            </a:r>
          </a:p>
          <a:p>
            <a:pPr marL="342900" indent="-342900">
              <a:lnSpc>
                <a:spcPts val="4328"/>
              </a:lnSpc>
              <a:buFont typeface="Arial" panose="020B0604020202020204" pitchFamily="34" charset="0"/>
              <a:buChar char="•"/>
            </a:pPr>
            <a:r>
              <a:rPr lang="en-US" sz="2800">
                <a:solidFill>
                  <a:srgbClr val="2D4263"/>
                </a:solidFill>
                <a:latin typeface="Poppins Light"/>
              </a:rPr>
              <a:t>Feedback on the Survey</a:t>
            </a:r>
          </a:p>
        </p:txBody>
      </p:sp>
      <p:sp>
        <p:nvSpPr>
          <p:cNvPr id="10" name="TextBox 10"/>
          <p:cNvSpPr txBox="1"/>
          <p:nvPr/>
        </p:nvSpPr>
        <p:spPr>
          <a:xfrm>
            <a:off x="10281077" y="4912832"/>
            <a:ext cx="7807056" cy="1631344"/>
          </a:xfrm>
          <a:prstGeom prst="rect">
            <a:avLst/>
          </a:prstGeom>
        </p:spPr>
        <p:txBody>
          <a:bodyPr lIns="0" tIns="0" rIns="0" bIns="0" rtlCol="0" anchor="t">
            <a:spAutoFit/>
          </a:bodyPr>
          <a:lstStyle/>
          <a:p>
            <a:pPr>
              <a:lnSpc>
                <a:spcPts val="4320"/>
              </a:lnSpc>
            </a:pPr>
            <a:r>
              <a:rPr lang="en-US" sz="3200">
                <a:solidFill>
                  <a:srgbClr val="2D4263"/>
                </a:solidFill>
                <a:latin typeface="Poppins Light"/>
              </a:rPr>
              <a:t>Future Feedback</a:t>
            </a:r>
          </a:p>
          <a:p>
            <a:pPr marL="342900" indent="-342900">
              <a:lnSpc>
                <a:spcPts val="4320"/>
              </a:lnSpc>
              <a:buFont typeface="Arial" panose="020B0604020202020204" pitchFamily="34" charset="0"/>
              <a:buChar char="•"/>
            </a:pPr>
            <a:r>
              <a:rPr lang="en-US" sz="2800">
                <a:solidFill>
                  <a:srgbClr val="2D4263"/>
                </a:solidFill>
                <a:latin typeface="Poppins Light"/>
              </a:rPr>
              <a:t>MVP</a:t>
            </a:r>
          </a:p>
          <a:p>
            <a:pPr marL="342900" indent="-342900">
              <a:lnSpc>
                <a:spcPts val="4320"/>
              </a:lnSpc>
              <a:buFont typeface="Arial" panose="020B0604020202020204" pitchFamily="34" charset="0"/>
              <a:buChar char="•"/>
            </a:pPr>
            <a:r>
              <a:rPr lang="en-US" sz="2800">
                <a:solidFill>
                  <a:srgbClr val="2D4263"/>
                </a:solidFill>
                <a:latin typeface="Poppins Light"/>
              </a:rPr>
              <a:t>Updated Survey</a:t>
            </a:r>
            <a:endParaRPr lang="en-US" sz="2400">
              <a:solidFill>
                <a:srgbClr val="2D4263"/>
              </a:solidFill>
              <a:latin typeface="Poppins Light"/>
            </a:endParaRPr>
          </a:p>
        </p:txBody>
      </p:sp>
      <p:sp>
        <p:nvSpPr>
          <p:cNvPr id="11" name="TextBox 11"/>
          <p:cNvSpPr txBox="1"/>
          <p:nvPr/>
        </p:nvSpPr>
        <p:spPr>
          <a:xfrm>
            <a:off x="16918147" y="9134475"/>
            <a:ext cx="682307" cy="580952"/>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22</a:t>
            </a:r>
          </a:p>
        </p:txBody>
      </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4759" y="2331327"/>
            <a:ext cx="8989241" cy="6188671"/>
          </a:xfrm>
          <a:prstGeom prst="rect">
            <a:avLst/>
          </a:prstGeom>
        </p:spPr>
      </p:pic>
      <p:sp>
        <p:nvSpPr>
          <p:cNvPr id="13" name="TextBox 10">
            <a:extLst>
              <a:ext uri="{FF2B5EF4-FFF2-40B4-BE49-F238E27FC236}">
                <a16:creationId xmlns:a16="http://schemas.microsoft.com/office/drawing/2014/main" id="{18BEAE34-3F40-4BCC-95BB-DCAB10432AA9}"/>
              </a:ext>
            </a:extLst>
          </p:cNvPr>
          <p:cNvSpPr txBox="1"/>
          <p:nvPr/>
        </p:nvSpPr>
        <p:spPr>
          <a:xfrm>
            <a:off x="10281077" y="7343130"/>
            <a:ext cx="7807056" cy="1631344"/>
          </a:xfrm>
          <a:prstGeom prst="rect">
            <a:avLst/>
          </a:prstGeom>
        </p:spPr>
        <p:txBody>
          <a:bodyPr lIns="0" tIns="0" rIns="0" bIns="0" rtlCol="0" anchor="t">
            <a:spAutoFit/>
          </a:bodyPr>
          <a:lstStyle/>
          <a:p>
            <a:pPr>
              <a:lnSpc>
                <a:spcPts val="4320"/>
              </a:lnSpc>
            </a:pPr>
            <a:r>
              <a:rPr lang="en-US" sz="3200">
                <a:solidFill>
                  <a:srgbClr val="2D4263"/>
                </a:solidFill>
                <a:latin typeface="Poppins Light"/>
              </a:rPr>
              <a:t>Hand-off</a:t>
            </a:r>
          </a:p>
          <a:p>
            <a:pPr marL="342900" indent="-342900">
              <a:lnSpc>
                <a:spcPts val="4320"/>
              </a:lnSpc>
              <a:buFont typeface="Arial" panose="020B0604020202020204" pitchFamily="34" charset="0"/>
              <a:buChar char="•"/>
            </a:pPr>
            <a:r>
              <a:rPr lang="en-US" sz="2800">
                <a:solidFill>
                  <a:srgbClr val="2D4263"/>
                </a:solidFill>
                <a:latin typeface="Poppins Light"/>
              </a:rPr>
              <a:t>IMPEL Ownership</a:t>
            </a:r>
          </a:p>
          <a:p>
            <a:pPr marL="342900" indent="-342900">
              <a:lnSpc>
                <a:spcPts val="4320"/>
              </a:lnSpc>
              <a:buFont typeface="Arial" panose="020B0604020202020204" pitchFamily="34" charset="0"/>
              <a:buChar char="•"/>
            </a:pPr>
            <a:r>
              <a:rPr lang="en-US" sz="2800">
                <a:solidFill>
                  <a:srgbClr val="2D4263"/>
                </a:solidFill>
                <a:latin typeface="Poppins Light"/>
              </a:rPr>
              <a:t>NEU Canvas Incorporation</a:t>
            </a:r>
            <a:endParaRPr lang="en-US" sz="2400">
              <a:solidFill>
                <a:srgbClr val="2D4263"/>
              </a:solidFill>
              <a:latin typeface="Poppins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2592266">
            <a:off x="725247" y="5847790"/>
            <a:ext cx="3954670" cy="4249844"/>
          </a:xfrm>
          <a:prstGeom prst="rect">
            <a:avLst/>
          </a:prstGeom>
        </p:spPr>
      </p:pic>
      <p:grpSp>
        <p:nvGrpSpPr>
          <p:cNvPr id="3" name="Group 3"/>
          <p:cNvGrpSpPr/>
          <p:nvPr/>
        </p:nvGrpSpPr>
        <p:grpSpPr>
          <a:xfrm>
            <a:off x="0" y="0"/>
            <a:ext cx="18288000" cy="847771"/>
            <a:chOff x="0" y="0"/>
            <a:chExt cx="6186311" cy="286777"/>
          </a:xfrm>
        </p:grpSpPr>
        <p:sp>
          <p:nvSpPr>
            <p:cNvPr id="4" name="Freeform 4"/>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5" name="Group 5"/>
          <p:cNvGrpSpPr/>
          <p:nvPr/>
        </p:nvGrpSpPr>
        <p:grpSpPr>
          <a:xfrm>
            <a:off x="0" y="0"/>
            <a:ext cx="847771" cy="847771"/>
            <a:chOff x="0" y="0"/>
            <a:chExt cx="1913890" cy="1913890"/>
          </a:xfrm>
        </p:grpSpPr>
        <p:sp>
          <p:nvSpPr>
            <p:cNvPr id="6" name="Freeform 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87551">
            <a:off x="106577" y="1264851"/>
            <a:ext cx="5190688" cy="4114800"/>
          </a:xfrm>
          <a:prstGeom prst="rect">
            <a:avLst/>
          </a:prstGeom>
        </p:spPr>
      </p:pic>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20627918">
            <a:off x="5256220" y="3905397"/>
            <a:ext cx="2298348" cy="2478611"/>
          </a:xfrm>
          <a:prstGeom prst="rect">
            <a:avLst/>
          </a:prstGeom>
        </p:spPr>
      </p:pic>
      <p:sp>
        <p:nvSpPr>
          <p:cNvPr id="9" name="TextBox 9"/>
          <p:cNvSpPr txBox="1"/>
          <p:nvPr/>
        </p:nvSpPr>
        <p:spPr>
          <a:xfrm>
            <a:off x="1123950" y="242910"/>
            <a:ext cx="10592755" cy="361913"/>
          </a:xfrm>
          <a:prstGeom prst="rect">
            <a:avLst/>
          </a:prstGeom>
        </p:spPr>
        <p:txBody>
          <a:bodyPr lIns="0" tIns="0" rIns="0" bIns="0" rtlCol="0" anchor="t">
            <a:spAutoFit/>
          </a:bodyPr>
          <a:lstStyle/>
          <a:p>
            <a:pPr>
              <a:lnSpc>
                <a:spcPts val="2879"/>
              </a:lnSpc>
            </a:pPr>
            <a:r>
              <a:rPr lang="en-US" sz="2400" spc="74">
                <a:solidFill>
                  <a:srgbClr val="2D4263"/>
                </a:solidFill>
                <a:latin typeface="Poppins Medium"/>
              </a:rPr>
              <a:t>Conclusion &amp; Discussions</a:t>
            </a:r>
          </a:p>
        </p:txBody>
      </p:sp>
      <p:sp>
        <p:nvSpPr>
          <p:cNvPr id="10" name="TextBox 10"/>
          <p:cNvSpPr txBox="1"/>
          <p:nvPr/>
        </p:nvSpPr>
        <p:spPr>
          <a:xfrm>
            <a:off x="154759" y="242910"/>
            <a:ext cx="538253" cy="361913"/>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IV</a:t>
            </a:r>
          </a:p>
        </p:txBody>
      </p:sp>
      <p:sp>
        <p:nvSpPr>
          <p:cNvPr id="11" name="TextBox 11"/>
          <p:cNvSpPr txBox="1"/>
          <p:nvPr/>
        </p:nvSpPr>
        <p:spPr>
          <a:xfrm>
            <a:off x="7860413" y="904875"/>
            <a:ext cx="9398887" cy="580952"/>
          </a:xfrm>
          <a:prstGeom prst="rect">
            <a:avLst/>
          </a:prstGeom>
        </p:spPr>
        <p:txBody>
          <a:bodyPr lIns="0" tIns="0" rIns="0" bIns="0" rtlCol="0" anchor="t">
            <a:spAutoFit/>
          </a:bodyPr>
          <a:lstStyle/>
          <a:p>
            <a:pPr>
              <a:lnSpc>
                <a:spcPts val="4800"/>
              </a:lnSpc>
            </a:pPr>
            <a:r>
              <a:rPr lang="en-US" sz="3000">
                <a:solidFill>
                  <a:srgbClr val="2D4263"/>
                </a:solidFill>
                <a:latin typeface="Poppins Light"/>
              </a:rPr>
              <a:t>SOCIETAL &amp; GLOBAL IMPACTS </a:t>
            </a:r>
          </a:p>
        </p:txBody>
      </p:sp>
      <p:sp>
        <p:nvSpPr>
          <p:cNvPr id="13" name="TextBox 13"/>
          <p:cNvSpPr txBox="1"/>
          <p:nvPr/>
        </p:nvSpPr>
        <p:spPr>
          <a:xfrm>
            <a:off x="16918147" y="9134475"/>
            <a:ext cx="682307" cy="580952"/>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23</a:t>
            </a:r>
          </a:p>
        </p:txBody>
      </p:sp>
      <p:sp>
        <p:nvSpPr>
          <p:cNvPr id="15" name="TextBox 8">
            <a:extLst>
              <a:ext uri="{FF2B5EF4-FFF2-40B4-BE49-F238E27FC236}">
                <a16:creationId xmlns:a16="http://schemas.microsoft.com/office/drawing/2014/main" id="{6647D422-7EDF-4755-A6D0-8BDEFD4F6284}"/>
              </a:ext>
            </a:extLst>
          </p:cNvPr>
          <p:cNvSpPr txBox="1"/>
          <p:nvPr/>
        </p:nvSpPr>
        <p:spPr>
          <a:xfrm>
            <a:off x="7854715" y="5974417"/>
            <a:ext cx="9398887" cy="580952"/>
          </a:xfrm>
          <a:prstGeom prst="rect">
            <a:avLst/>
          </a:prstGeom>
        </p:spPr>
        <p:txBody>
          <a:bodyPr lIns="0" tIns="0" rIns="0" bIns="0" rtlCol="0" anchor="t">
            <a:spAutoFit/>
          </a:bodyPr>
          <a:lstStyle/>
          <a:p>
            <a:pPr>
              <a:lnSpc>
                <a:spcPts val="4800"/>
              </a:lnSpc>
            </a:pPr>
            <a:r>
              <a:rPr lang="en-US" sz="3000">
                <a:solidFill>
                  <a:srgbClr val="2D4263"/>
                </a:solidFill>
                <a:latin typeface="Poppins Light"/>
              </a:rPr>
              <a:t>DIVERSITY, EQUITY, INCLUSION ISSUES</a:t>
            </a:r>
          </a:p>
        </p:txBody>
      </p:sp>
      <p:sp>
        <p:nvSpPr>
          <p:cNvPr id="14" name="TextBox 13">
            <a:extLst>
              <a:ext uri="{FF2B5EF4-FFF2-40B4-BE49-F238E27FC236}">
                <a16:creationId xmlns:a16="http://schemas.microsoft.com/office/drawing/2014/main" id="{75F36BE3-1DB4-292F-4194-72C745C934E7}"/>
              </a:ext>
            </a:extLst>
          </p:cNvPr>
          <p:cNvSpPr txBox="1"/>
          <p:nvPr/>
        </p:nvSpPr>
        <p:spPr>
          <a:xfrm>
            <a:off x="7860846" y="6799489"/>
            <a:ext cx="90705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
        <p:nvSpPr>
          <p:cNvPr id="17" name="TextBox 12">
            <a:extLst>
              <a:ext uri="{FF2B5EF4-FFF2-40B4-BE49-F238E27FC236}">
                <a16:creationId xmlns:a16="http://schemas.microsoft.com/office/drawing/2014/main" id="{A8730FA6-9692-43A6-8D81-6FD1CFBD4C14}"/>
              </a:ext>
            </a:extLst>
          </p:cNvPr>
          <p:cNvSpPr txBox="1"/>
          <p:nvPr/>
        </p:nvSpPr>
        <p:spPr>
          <a:xfrm>
            <a:off x="7860413" y="1838169"/>
            <a:ext cx="10427302" cy="3256917"/>
          </a:xfrm>
          <a:prstGeom prst="rect">
            <a:avLst/>
          </a:prstGeom>
        </p:spPr>
        <p:txBody>
          <a:bodyPr wrap="square" lIns="0" tIns="0" rIns="0" bIns="0" rtlCol="0" anchor="t">
            <a:spAutoFit/>
          </a:bodyPr>
          <a:lstStyle/>
          <a:p>
            <a:pPr marL="342900" indent="-342900">
              <a:lnSpc>
                <a:spcPts val="4320"/>
              </a:lnSpc>
              <a:buFont typeface="Arial" panose="020B0604020202020204" pitchFamily="34" charset="0"/>
              <a:buChar char="•"/>
            </a:pPr>
            <a:r>
              <a:rPr lang="en-US" sz="2400">
                <a:solidFill>
                  <a:srgbClr val="2D4263"/>
                </a:solidFill>
                <a:latin typeface="Poppins Light"/>
              </a:rPr>
              <a:t>Locally this recommendation system could be adopted by universities as a more efficient course selection system</a:t>
            </a:r>
          </a:p>
          <a:p>
            <a:pPr marL="342900" indent="-342900">
              <a:lnSpc>
                <a:spcPts val="4320"/>
              </a:lnSpc>
              <a:buFont typeface="Arial" panose="020B0604020202020204" pitchFamily="34" charset="0"/>
              <a:buChar char="•"/>
            </a:pPr>
            <a:r>
              <a:rPr lang="en-US" sz="2400">
                <a:solidFill>
                  <a:srgbClr val="2D4263"/>
                </a:solidFill>
                <a:latin typeface="Poppins Light"/>
                <a:cs typeface="Poppins Light"/>
              </a:rPr>
              <a:t>IMPEL integration into Canvas would expand the system to every reach of the country</a:t>
            </a:r>
          </a:p>
          <a:p>
            <a:pPr marL="342900" indent="-342900">
              <a:lnSpc>
                <a:spcPts val="4320"/>
              </a:lnSpc>
              <a:buFont typeface="Arial" panose="020B0604020202020204" pitchFamily="34" charset="0"/>
              <a:buChar char="•"/>
            </a:pPr>
            <a:r>
              <a:rPr lang="en-US" sz="2400">
                <a:solidFill>
                  <a:srgbClr val="2D4263"/>
                </a:solidFill>
                <a:latin typeface="Poppins Light"/>
                <a:cs typeface="Poppins Light"/>
              </a:rPr>
              <a:t>Would allow for earlier course planning removing the anxiety and overwhelmingness of selecting courses upon arrival at University</a:t>
            </a:r>
          </a:p>
        </p:txBody>
      </p:sp>
      <p:sp>
        <p:nvSpPr>
          <p:cNvPr id="18" name="TextBox 12">
            <a:extLst>
              <a:ext uri="{FF2B5EF4-FFF2-40B4-BE49-F238E27FC236}">
                <a16:creationId xmlns:a16="http://schemas.microsoft.com/office/drawing/2014/main" id="{C31ECFA4-66B4-48C8-AB1A-9A1C47C46881}"/>
              </a:ext>
            </a:extLst>
          </p:cNvPr>
          <p:cNvSpPr txBox="1"/>
          <p:nvPr/>
        </p:nvSpPr>
        <p:spPr>
          <a:xfrm>
            <a:off x="7860698" y="6655428"/>
            <a:ext cx="10427302" cy="2154051"/>
          </a:xfrm>
          <a:prstGeom prst="rect">
            <a:avLst/>
          </a:prstGeom>
        </p:spPr>
        <p:txBody>
          <a:bodyPr wrap="square" lIns="0" tIns="0" rIns="0" bIns="0" rtlCol="0" anchor="t">
            <a:spAutoFit/>
          </a:bodyPr>
          <a:lstStyle/>
          <a:p>
            <a:pPr marL="342900" indent="-342900">
              <a:lnSpc>
                <a:spcPts val="4320"/>
              </a:lnSpc>
              <a:buFont typeface="Arial" panose="020B0604020202020204" pitchFamily="34" charset="0"/>
              <a:buChar char="•"/>
            </a:pPr>
            <a:r>
              <a:rPr lang="en-US" sz="2400">
                <a:solidFill>
                  <a:srgbClr val="2D4263"/>
                </a:solidFill>
                <a:latin typeface="Poppins Light"/>
                <a:cs typeface="Poppins Light"/>
              </a:rPr>
              <a:t>System must be accessible to all demographics and those who desire to learn</a:t>
            </a:r>
          </a:p>
          <a:p>
            <a:pPr marL="342900" indent="-342900">
              <a:lnSpc>
                <a:spcPts val="4320"/>
              </a:lnSpc>
              <a:buFont typeface="Arial" panose="020B0604020202020204" pitchFamily="34" charset="0"/>
              <a:buChar char="•"/>
            </a:pPr>
            <a:r>
              <a:rPr lang="en-US" sz="2400">
                <a:solidFill>
                  <a:srgbClr val="2D4263"/>
                </a:solidFill>
                <a:latin typeface="Poppins Light"/>
                <a:cs typeface="Poppins Light"/>
              </a:rPr>
              <a:t>System must also be capable of working in multiple languages and not exclusively English </a:t>
            </a:r>
          </a:p>
        </p:txBody>
      </p:sp>
    </p:spTree>
    <p:extLst>
      <p:ext uri="{BB962C8B-B14F-4D97-AF65-F5344CB8AC3E}">
        <p14:creationId xmlns:p14="http://schemas.microsoft.com/office/powerpoint/2010/main" val="4050863680"/>
      </p:ext>
    </p:extLst>
  </p:cSld>
  <p:clrMapOvr>
    <a:masterClrMapping/>
  </p:clrMapOvr>
  <mc:AlternateContent xmlns:mc="http://schemas.openxmlformats.org/markup-compatibility/2006" xmlns:p14="http://schemas.microsoft.com/office/powerpoint/2010/main">
    <mc:Choice Requires="p14">
      <p:transition spd="slow" p14:dur="2000" advTm="50583"/>
    </mc:Choice>
    <mc:Fallback xmlns="">
      <p:transition spd="slow" advTm="50583"/>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sp>
        <p:nvSpPr>
          <p:cNvPr id="6" name="TextBox 6"/>
          <p:cNvSpPr txBox="1"/>
          <p:nvPr/>
        </p:nvSpPr>
        <p:spPr>
          <a:xfrm>
            <a:off x="1123950" y="242910"/>
            <a:ext cx="10592755" cy="361913"/>
          </a:xfrm>
          <a:prstGeom prst="rect">
            <a:avLst/>
          </a:prstGeom>
        </p:spPr>
        <p:txBody>
          <a:bodyPr lIns="0" tIns="0" rIns="0" bIns="0" rtlCol="0" anchor="t">
            <a:spAutoFit/>
          </a:bodyPr>
          <a:lstStyle/>
          <a:p>
            <a:pPr>
              <a:lnSpc>
                <a:spcPts val="2879"/>
              </a:lnSpc>
            </a:pPr>
            <a:r>
              <a:rPr lang="en-US" sz="2400" spc="74">
                <a:solidFill>
                  <a:srgbClr val="2D4263"/>
                </a:solidFill>
                <a:latin typeface="Poppins Medium"/>
              </a:rPr>
              <a:t>References</a:t>
            </a:r>
          </a:p>
        </p:txBody>
      </p:sp>
      <p:sp>
        <p:nvSpPr>
          <p:cNvPr id="7" name="TextBox 7"/>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V</a:t>
            </a:r>
          </a:p>
        </p:txBody>
      </p:sp>
      <p:sp>
        <p:nvSpPr>
          <p:cNvPr id="8" name="TextBox 8"/>
          <p:cNvSpPr txBox="1"/>
          <p:nvPr/>
        </p:nvSpPr>
        <p:spPr>
          <a:xfrm>
            <a:off x="1028700" y="1128985"/>
            <a:ext cx="6804301" cy="7018020"/>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2D4263"/>
                </a:solidFill>
                <a:latin typeface="Poppins Light"/>
              </a:rPr>
              <a:t>S. Kamarthi, "IMPEL Overview" presented to Team 6, MEIE 4701 Capstone 1, Northeastern University, Boston, MA, May 5, 2021. [</a:t>
            </a:r>
            <a:r>
              <a:rPr lang="en-US" sz="2400">
                <a:solidFill>
                  <a:srgbClr val="2D4263"/>
                </a:solidFill>
                <a:latin typeface="Arimo Italics"/>
              </a:rPr>
              <a:t>PowerPoint </a:t>
            </a:r>
            <a:r>
              <a:rPr lang="en-US" sz="2400">
                <a:solidFill>
                  <a:srgbClr val="2D4263"/>
                </a:solidFill>
                <a:latin typeface="Arimo"/>
              </a:rPr>
              <a:t>slides]. Accessed on: June 13, 2021.</a:t>
            </a:r>
          </a:p>
          <a:p>
            <a:pPr>
              <a:lnSpc>
                <a:spcPts val="4320"/>
              </a:lnSpc>
            </a:pPr>
            <a:endParaRPr lang="en-US" sz="2400">
              <a:solidFill>
                <a:srgbClr val="2D4263"/>
              </a:solidFill>
              <a:latin typeface="Arimo"/>
            </a:endParaRPr>
          </a:p>
          <a:p>
            <a:pPr marL="518160" lvl="1" indent="-259080">
              <a:lnSpc>
                <a:spcPts val="4320"/>
              </a:lnSpc>
              <a:buFont typeface="Arial"/>
              <a:buChar char="•"/>
            </a:pPr>
            <a:r>
              <a:rPr lang="en-US" sz="2400">
                <a:solidFill>
                  <a:srgbClr val="2D4263"/>
                </a:solidFill>
                <a:latin typeface="Poppins Light"/>
              </a:rPr>
              <a:t> Symeonidis, P., &amp; Malakoudis, D. (2018). Multi-modal matrix factorization with side information for recommending massive open online courses. Expert Systems with Applications, 118, 261–271. https://doi.org/10.1016/j.eswa.2018.09.053</a:t>
            </a:r>
          </a:p>
          <a:p>
            <a:pPr>
              <a:lnSpc>
                <a:spcPts val="4320"/>
              </a:lnSpc>
            </a:pPr>
            <a:endParaRPr lang="en-US" sz="2400">
              <a:solidFill>
                <a:srgbClr val="2D4263"/>
              </a:solidFill>
              <a:latin typeface="Poppins Light"/>
            </a:endParaRPr>
          </a:p>
        </p:txBody>
      </p:sp>
      <p:sp>
        <p:nvSpPr>
          <p:cNvPr id="9" name="TextBox 9"/>
          <p:cNvSpPr txBox="1"/>
          <p:nvPr/>
        </p:nvSpPr>
        <p:spPr>
          <a:xfrm>
            <a:off x="17024336" y="9134475"/>
            <a:ext cx="558813" cy="569387"/>
          </a:xfrm>
          <a:prstGeom prst="rect">
            <a:avLst/>
          </a:prstGeom>
        </p:spPr>
        <p:txBody>
          <a:bodyPr wrap="square" lIns="0" tIns="0" rIns="0" bIns="0" rtlCol="0" anchor="t">
            <a:spAutoFit/>
          </a:bodyPr>
          <a:lstStyle/>
          <a:p>
            <a:pPr algn="r">
              <a:lnSpc>
                <a:spcPts val="4800"/>
              </a:lnSpc>
            </a:pPr>
            <a:r>
              <a:rPr lang="en-US" sz="3000">
                <a:solidFill>
                  <a:srgbClr val="2D4263"/>
                </a:solidFill>
                <a:latin typeface="Poppins Medium"/>
                <a:cs typeface="Poppins Medium"/>
              </a:rPr>
              <a:t>24</a:t>
            </a:r>
          </a:p>
        </p:txBody>
      </p:sp>
      <p:sp>
        <p:nvSpPr>
          <p:cNvPr id="10" name="TextBox 10"/>
          <p:cNvSpPr txBox="1"/>
          <p:nvPr/>
        </p:nvSpPr>
        <p:spPr>
          <a:xfrm>
            <a:off x="9144000" y="1128985"/>
            <a:ext cx="7774147" cy="8072165"/>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2D4263"/>
                </a:solidFill>
                <a:latin typeface="Poppins Light"/>
              </a:rPr>
              <a:t>Lopez, V., Santos, M., </a:t>
            </a:r>
            <a:r>
              <a:rPr lang="en-US" sz="2400" err="1">
                <a:solidFill>
                  <a:srgbClr val="2D4263"/>
                </a:solidFill>
                <a:latin typeface="Poppins Light"/>
              </a:rPr>
              <a:t>Esteve</a:t>
            </a:r>
            <a:r>
              <a:rPr lang="en-US" sz="2400">
                <a:solidFill>
                  <a:srgbClr val="2D4263"/>
                </a:solidFill>
                <a:latin typeface="Poppins Light"/>
              </a:rPr>
              <a:t>, P., Roldan, D., &amp; de Mendoza, J. C. (2010). Practical applications of Intelligent Systems: An E-learning platforms recommender. 2010 IEEE International Conference on Intelligent Systems and Knowledge Engineering. </a:t>
            </a:r>
            <a:r>
              <a:rPr lang="en-US" sz="2400">
                <a:solidFill>
                  <a:srgbClr val="2D4263"/>
                </a:solidFill>
                <a:latin typeface="Arimo"/>
              </a:rPr>
              <a:t>https://doi.org/10.1109/iske.2010.5680766</a:t>
            </a:r>
          </a:p>
          <a:p>
            <a:pPr>
              <a:lnSpc>
                <a:spcPts val="4320"/>
              </a:lnSpc>
            </a:pPr>
            <a:endParaRPr lang="en-US" sz="2400">
              <a:solidFill>
                <a:srgbClr val="2D4263"/>
              </a:solidFill>
              <a:latin typeface="Arimo"/>
            </a:endParaRPr>
          </a:p>
          <a:p>
            <a:pPr marL="518160" lvl="1" indent="-259080">
              <a:lnSpc>
                <a:spcPts val="4320"/>
              </a:lnSpc>
              <a:buFont typeface="Arial"/>
              <a:buChar char="•"/>
            </a:pPr>
            <a:r>
              <a:rPr lang="en-US" sz="2400">
                <a:solidFill>
                  <a:srgbClr val="2D4263"/>
                </a:solidFill>
                <a:latin typeface="Poppins Light"/>
              </a:rPr>
              <a:t> </a:t>
            </a:r>
            <a:r>
              <a:rPr lang="en-US" sz="2400" err="1">
                <a:solidFill>
                  <a:srgbClr val="2D4263"/>
                </a:solidFill>
                <a:latin typeface="Poppins Light"/>
              </a:rPr>
              <a:t>Qomariyah</a:t>
            </a:r>
            <a:r>
              <a:rPr lang="en-US" sz="2400">
                <a:solidFill>
                  <a:srgbClr val="2D4263"/>
                </a:solidFill>
                <a:latin typeface="Poppins Light"/>
              </a:rPr>
              <a:t>, N. N., &amp; </a:t>
            </a:r>
            <a:r>
              <a:rPr lang="en-US" sz="2400" err="1">
                <a:solidFill>
                  <a:srgbClr val="2D4263"/>
                </a:solidFill>
                <a:latin typeface="Poppins Light"/>
              </a:rPr>
              <a:t>Fajar</a:t>
            </a:r>
            <a:r>
              <a:rPr lang="en-US" sz="2400">
                <a:solidFill>
                  <a:srgbClr val="2D4263"/>
                </a:solidFill>
                <a:latin typeface="Poppins Light"/>
              </a:rPr>
              <a:t>, A. N. (2019). Recommender System for e-Learning based on Personal Learning Style. 2019 International Seminar on Research of Information Technology and Intelligent Systems (ISRITI). https://doi.org/10.1109/isriti48646.2019.9034568</a:t>
            </a:r>
          </a:p>
          <a:p>
            <a:pPr>
              <a:lnSpc>
                <a:spcPts val="4016"/>
              </a:lnSpc>
            </a:pPr>
            <a:endParaRPr lang="en-US" sz="2400">
              <a:solidFill>
                <a:srgbClr val="2D4263"/>
              </a:solidFill>
              <a:latin typeface="Poppins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sp>
        <p:nvSpPr>
          <p:cNvPr id="6" name="TextBox 6"/>
          <p:cNvSpPr txBox="1"/>
          <p:nvPr/>
        </p:nvSpPr>
        <p:spPr>
          <a:xfrm>
            <a:off x="1123950" y="242910"/>
            <a:ext cx="10592755" cy="361913"/>
          </a:xfrm>
          <a:prstGeom prst="rect">
            <a:avLst/>
          </a:prstGeom>
        </p:spPr>
        <p:txBody>
          <a:bodyPr lIns="0" tIns="0" rIns="0" bIns="0" rtlCol="0" anchor="t">
            <a:spAutoFit/>
          </a:bodyPr>
          <a:lstStyle/>
          <a:p>
            <a:pPr>
              <a:lnSpc>
                <a:spcPts val="2879"/>
              </a:lnSpc>
            </a:pPr>
            <a:r>
              <a:rPr lang="en-US" sz="2400" spc="74">
                <a:solidFill>
                  <a:srgbClr val="2D4263"/>
                </a:solidFill>
                <a:latin typeface="Poppins Medium"/>
              </a:rPr>
              <a:t>References</a:t>
            </a:r>
          </a:p>
        </p:txBody>
      </p:sp>
      <p:sp>
        <p:nvSpPr>
          <p:cNvPr id="7" name="TextBox 7"/>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V</a:t>
            </a:r>
          </a:p>
        </p:txBody>
      </p:sp>
      <p:sp>
        <p:nvSpPr>
          <p:cNvPr id="8" name="TextBox 8"/>
          <p:cNvSpPr txBox="1"/>
          <p:nvPr/>
        </p:nvSpPr>
        <p:spPr>
          <a:xfrm>
            <a:off x="1028700" y="1128985"/>
            <a:ext cx="7455164" cy="7017728"/>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2D4263"/>
                </a:solidFill>
                <a:latin typeface="Poppins Light"/>
              </a:rPr>
              <a:t>George, Steve, and Kumar, Ravi, S. “Why Skills - and Not Degrees - Will Shape the Future of Work.” World Economic Forum, 21 Sept. 2020, </a:t>
            </a:r>
            <a:r>
              <a:rPr lang="en-US" sz="2400">
                <a:solidFill>
                  <a:srgbClr val="2D4263"/>
                </a:solidFill>
                <a:latin typeface="Arimo"/>
              </a:rPr>
              <a:t>https://www.weforum.org/agenda/2020/09/reckoning-for skills/.</a:t>
            </a:r>
          </a:p>
          <a:p>
            <a:pPr>
              <a:lnSpc>
                <a:spcPts val="4320"/>
              </a:lnSpc>
            </a:pPr>
            <a:endParaRPr lang="en-US" sz="2400">
              <a:solidFill>
                <a:srgbClr val="2D4263"/>
              </a:solidFill>
              <a:latin typeface="Arimo"/>
            </a:endParaRPr>
          </a:p>
          <a:p>
            <a:pPr marL="518160" lvl="1" indent="-259080">
              <a:lnSpc>
                <a:spcPts val="4320"/>
              </a:lnSpc>
              <a:buFont typeface="Arial"/>
              <a:buChar char="•"/>
            </a:pPr>
            <a:r>
              <a:rPr lang="en-US" sz="2400">
                <a:solidFill>
                  <a:srgbClr val="2D4263"/>
                </a:solidFill>
                <a:latin typeface="Poppins Light"/>
              </a:rPr>
              <a:t> IMPEL Working Group, "Job Market Data Analysis-Key Results," presented to Capstone 1, Northeastern University, Boston, Massachusetts, United States, June 23rd, 2021. [PowerPoint slides]. Available: Powerpoint link , Accessed on: June 23rd, 2021.  </a:t>
            </a:r>
          </a:p>
          <a:p>
            <a:pPr>
              <a:lnSpc>
                <a:spcPts val="4333"/>
              </a:lnSpc>
            </a:pPr>
            <a:endParaRPr lang="en-US" sz="2400">
              <a:solidFill>
                <a:srgbClr val="2D4263"/>
              </a:solidFill>
              <a:latin typeface="Poppins Light"/>
            </a:endParaRPr>
          </a:p>
        </p:txBody>
      </p:sp>
      <p:sp>
        <p:nvSpPr>
          <p:cNvPr id="9" name="TextBox 9"/>
          <p:cNvSpPr txBox="1"/>
          <p:nvPr/>
        </p:nvSpPr>
        <p:spPr>
          <a:xfrm>
            <a:off x="16918147" y="9134475"/>
            <a:ext cx="682307" cy="580952"/>
          </a:xfrm>
          <a:prstGeom prst="rect">
            <a:avLst/>
          </a:prstGeom>
        </p:spPr>
        <p:txBody>
          <a:bodyPr lIns="0" tIns="0" rIns="0" bIns="0" rtlCol="0" anchor="t">
            <a:spAutoFit/>
          </a:bodyPr>
          <a:lstStyle/>
          <a:p>
            <a:pPr algn="r">
              <a:lnSpc>
                <a:spcPts val="4800"/>
              </a:lnSpc>
            </a:pPr>
            <a:r>
              <a:rPr lang="en-US" sz="3000">
                <a:solidFill>
                  <a:srgbClr val="2D4263"/>
                </a:solidFill>
                <a:latin typeface="Poppins Medium"/>
                <a:cs typeface="Poppins Medium"/>
              </a:rPr>
              <a:t>25</a:t>
            </a:r>
          </a:p>
        </p:txBody>
      </p:sp>
      <p:sp>
        <p:nvSpPr>
          <p:cNvPr id="10" name="TextBox 10"/>
          <p:cNvSpPr txBox="1"/>
          <p:nvPr/>
        </p:nvSpPr>
        <p:spPr>
          <a:xfrm>
            <a:off x="9144000" y="1128985"/>
            <a:ext cx="9141277" cy="8190960"/>
          </a:xfrm>
          <a:prstGeom prst="rect">
            <a:avLst/>
          </a:prstGeom>
        </p:spPr>
        <p:txBody>
          <a:bodyPr wrap="square" lIns="0" tIns="0" rIns="0" bIns="0" rtlCol="0" anchor="t">
            <a:spAutoFit/>
          </a:bodyPr>
          <a:lstStyle/>
          <a:p>
            <a:pPr marL="518160" lvl="1" indent="-259080">
              <a:lnSpc>
                <a:spcPts val="4320"/>
              </a:lnSpc>
              <a:buFont typeface="Arial"/>
              <a:buChar char="•"/>
            </a:pPr>
            <a:r>
              <a:rPr lang="en-US" sz="2400">
                <a:solidFill>
                  <a:srgbClr val="2D4263"/>
                </a:solidFill>
                <a:latin typeface="Poppins Light"/>
              </a:rPr>
              <a:t>M. Salehi and I. N. Kmalabadi, “A Hybrid Attribute–based Recommender System for E–learning </a:t>
            </a:r>
            <a:r>
              <a:rPr lang="en-US" sz="2400">
                <a:solidFill>
                  <a:srgbClr val="2D4263"/>
                </a:solidFill>
                <a:latin typeface="Arimo"/>
              </a:rPr>
              <a:t>Material Recommendation,” IERI Procedia, vol. 2, pp. 565–570, 2012.  </a:t>
            </a:r>
          </a:p>
          <a:p>
            <a:pPr>
              <a:lnSpc>
                <a:spcPts val="4320"/>
              </a:lnSpc>
            </a:pPr>
            <a:endParaRPr lang="en-US" sz="2400">
              <a:solidFill>
                <a:srgbClr val="2D4263"/>
              </a:solidFill>
              <a:latin typeface="Arimo"/>
            </a:endParaRPr>
          </a:p>
          <a:p>
            <a:pPr marL="518160" lvl="1" indent="-259080">
              <a:lnSpc>
                <a:spcPts val="4320"/>
              </a:lnSpc>
              <a:buFont typeface="Arial"/>
              <a:buChar char="•"/>
            </a:pPr>
            <a:r>
              <a:rPr lang="en-US" sz="2400">
                <a:solidFill>
                  <a:srgbClr val="2D4263"/>
                </a:solidFill>
                <a:latin typeface="Poppins Light"/>
              </a:rPr>
              <a:t>J. Buncle, R. Anane, and M. Nakayama, “A Recommendation Cascade for e-Learning,” 2013 IEEE 27th International Conference on Advanced Information Networking and Applications, pp. 740–747, 2013.  </a:t>
            </a:r>
          </a:p>
          <a:p>
            <a:pPr>
              <a:lnSpc>
                <a:spcPts val="4320"/>
              </a:lnSpc>
            </a:pPr>
            <a:endParaRPr lang="en-US" sz="2400">
              <a:solidFill>
                <a:srgbClr val="2D4263"/>
              </a:solidFill>
              <a:latin typeface="Poppins Light"/>
            </a:endParaRPr>
          </a:p>
          <a:p>
            <a:pPr marL="518160" lvl="1" indent="-259080">
              <a:lnSpc>
                <a:spcPts val="4320"/>
              </a:lnSpc>
              <a:buFont typeface="Arial"/>
              <a:buChar char="•"/>
            </a:pPr>
            <a:r>
              <a:rPr lang="en-US" sz="2400">
                <a:solidFill>
                  <a:srgbClr val="2D4263"/>
                </a:solidFill>
                <a:latin typeface="Poppins Light"/>
              </a:rPr>
              <a:t>E. Mangina and J. Kilbride, "Evaluation of key phrase extraction algorithm and tiling process for a document/resource recommender within e-learning environments", Computers &amp; Education, vol. 50, no. 3, pp. 807820, 2008. Available: 10.1016/j.compedu.2006.08.012.  </a:t>
            </a:r>
          </a:p>
          <a:p>
            <a:pPr>
              <a:lnSpc>
                <a:spcPts val="4016"/>
              </a:lnSpc>
            </a:pPr>
            <a:endParaRPr lang="en-US" sz="2400">
              <a:solidFill>
                <a:srgbClr val="2D4263"/>
              </a:solidFill>
              <a:latin typeface="Poppins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7666388"/>
            <a:chOff x="0" y="0"/>
            <a:chExt cx="6186311" cy="2593322"/>
          </a:xfrm>
        </p:grpSpPr>
        <p:sp>
          <p:nvSpPr>
            <p:cNvPr id="3" name="Freeform 3"/>
            <p:cNvSpPr/>
            <p:nvPr/>
          </p:nvSpPr>
          <p:spPr>
            <a:xfrm>
              <a:off x="0" y="0"/>
              <a:ext cx="6186311" cy="2593322"/>
            </a:xfrm>
            <a:custGeom>
              <a:avLst/>
              <a:gdLst/>
              <a:ahLst/>
              <a:cxnLst/>
              <a:rect l="l" t="t" r="r" b="b"/>
              <a:pathLst>
                <a:path w="6186311" h="2593322">
                  <a:moveTo>
                    <a:pt x="0" y="0"/>
                  </a:moveTo>
                  <a:lnTo>
                    <a:pt x="6186311" y="0"/>
                  </a:lnTo>
                  <a:lnTo>
                    <a:pt x="6186311" y="2593322"/>
                  </a:lnTo>
                  <a:lnTo>
                    <a:pt x="0" y="2593322"/>
                  </a:lnTo>
                  <a:close/>
                </a:path>
              </a:pathLst>
            </a:custGeom>
            <a:solidFill>
              <a:srgbClr val="EEEEEE"/>
            </a:solidFill>
          </p:spPr>
        </p:sp>
      </p:gr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514630" y="1997423"/>
            <a:ext cx="6744670" cy="5668965"/>
          </a:xfrm>
          <a:prstGeom prst="rect">
            <a:avLst/>
          </a:prstGeom>
        </p:spPr>
      </p:pic>
      <p:sp>
        <p:nvSpPr>
          <p:cNvPr id="5" name="TextBox 5"/>
          <p:cNvSpPr txBox="1"/>
          <p:nvPr/>
        </p:nvSpPr>
        <p:spPr>
          <a:xfrm>
            <a:off x="1123950" y="3771900"/>
            <a:ext cx="10592755" cy="2743200"/>
          </a:xfrm>
          <a:prstGeom prst="rect">
            <a:avLst/>
          </a:prstGeom>
        </p:spPr>
        <p:txBody>
          <a:bodyPr lIns="0" tIns="0" rIns="0" bIns="0" rtlCol="0" anchor="t">
            <a:spAutoFit/>
          </a:bodyPr>
          <a:lstStyle/>
          <a:p>
            <a:pPr>
              <a:lnSpc>
                <a:spcPts val="10800"/>
              </a:lnSpc>
            </a:pPr>
            <a:r>
              <a:rPr lang="en-US" sz="9000" spc="279">
                <a:solidFill>
                  <a:srgbClr val="2D4263"/>
                </a:solidFill>
                <a:latin typeface="Poppins Bold"/>
              </a:rPr>
              <a:t>Thank you </a:t>
            </a:r>
          </a:p>
          <a:p>
            <a:pPr>
              <a:lnSpc>
                <a:spcPts val="10800"/>
              </a:lnSpc>
            </a:pPr>
            <a:r>
              <a:rPr lang="en-US" sz="9000" spc="279">
                <a:solidFill>
                  <a:srgbClr val="2D4263"/>
                </a:solidFill>
                <a:latin typeface="Poppins Bold"/>
              </a:rPr>
              <a:t>for listening</a:t>
            </a:r>
          </a:p>
        </p:txBody>
      </p:sp>
      <p:sp>
        <p:nvSpPr>
          <p:cNvPr id="6" name="TextBox 6"/>
          <p:cNvSpPr txBox="1"/>
          <p:nvPr/>
        </p:nvSpPr>
        <p:spPr>
          <a:xfrm>
            <a:off x="1123950" y="622935"/>
            <a:ext cx="2903533" cy="405765"/>
          </a:xfrm>
          <a:prstGeom prst="rect">
            <a:avLst/>
          </a:prstGeom>
        </p:spPr>
        <p:txBody>
          <a:bodyPr lIns="0" tIns="0" rIns="0" bIns="0" rtlCol="0" anchor="t">
            <a:spAutoFit/>
          </a:bodyPr>
          <a:lstStyle/>
          <a:p>
            <a:pPr>
              <a:lnSpc>
                <a:spcPts val="3359"/>
              </a:lnSpc>
            </a:pPr>
            <a:r>
              <a:rPr lang="en-US" sz="2400">
                <a:solidFill>
                  <a:srgbClr val="2D4263"/>
                </a:solidFill>
                <a:latin typeface="Poppins Medium"/>
              </a:rPr>
              <a:t>The End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sp>
        <p:nvSpPr>
          <p:cNvPr id="6" name="TextBox 6"/>
          <p:cNvSpPr txBox="1"/>
          <p:nvPr/>
        </p:nvSpPr>
        <p:spPr>
          <a:xfrm>
            <a:off x="1123950" y="242910"/>
            <a:ext cx="10592755" cy="361950"/>
          </a:xfrm>
          <a:prstGeom prst="rect">
            <a:avLst/>
          </a:prstGeom>
        </p:spPr>
        <p:txBody>
          <a:bodyPr lIns="0" tIns="0" rIns="0" bIns="0" rtlCol="0" anchor="t">
            <a:spAutoFit/>
          </a:bodyPr>
          <a:lstStyle/>
          <a:p>
            <a:pPr>
              <a:lnSpc>
                <a:spcPts val="2879"/>
              </a:lnSpc>
            </a:pPr>
            <a:r>
              <a:rPr lang="en-US" sz="2400" spc="74">
                <a:solidFill>
                  <a:srgbClr val="2D4263"/>
                </a:solidFill>
                <a:latin typeface="Poppins Medium"/>
              </a:rPr>
              <a:t>Table of Contents</a:t>
            </a:r>
          </a:p>
        </p:txBody>
      </p:sp>
      <p:sp>
        <p:nvSpPr>
          <p:cNvPr id="7" name="TextBox 7"/>
          <p:cNvSpPr txBox="1"/>
          <p:nvPr/>
        </p:nvSpPr>
        <p:spPr>
          <a:xfrm>
            <a:off x="2416303" y="2733603"/>
            <a:ext cx="8481782" cy="581025"/>
          </a:xfrm>
          <a:prstGeom prst="rect">
            <a:avLst/>
          </a:prstGeom>
        </p:spPr>
        <p:txBody>
          <a:bodyPr lIns="0" tIns="0" rIns="0" bIns="0" rtlCol="0" anchor="t">
            <a:spAutoFit/>
          </a:bodyPr>
          <a:lstStyle/>
          <a:p>
            <a:pPr>
              <a:lnSpc>
                <a:spcPts val="4800"/>
              </a:lnSpc>
            </a:pPr>
            <a:r>
              <a:rPr lang="en-US" sz="3000">
                <a:solidFill>
                  <a:srgbClr val="2D4263"/>
                </a:solidFill>
                <a:latin typeface="Poppins Light"/>
              </a:rPr>
              <a:t>Background &amp; Motivation</a:t>
            </a:r>
          </a:p>
        </p:txBody>
      </p:sp>
      <p:sp>
        <p:nvSpPr>
          <p:cNvPr id="8" name="TextBox 8"/>
          <p:cNvSpPr txBox="1"/>
          <p:nvPr/>
        </p:nvSpPr>
        <p:spPr>
          <a:xfrm>
            <a:off x="2416303" y="4018103"/>
            <a:ext cx="8481782" cy="581025"/>
          </a:xfrm>
          <a:prstGeom prst="rect">
            <a:avLst/>
          </a:prstGeom>
        </p:spPr>
        <p:txBody>
          <a:bodyPr wrap="square" lIns="0" tIns="0" rIns="0" bIns="0" rtlCol="0" anchor="t">
            <a:spAutoFit/>
          </a:bodyPr>
          <a:lstStyle/>
          <a:p>
            <a:pPr>
              <a:lnSpc>
                <a:spcPts val="4800"/>
              </a:lnSpc>
            </a:pPr>
            <a:r>
              <a:rPr lang="en-US" sz="3000">
                <a:solidFill>
                  <a:srgbClr val="2D4263"/>
                </a:solidFill>
                <a:latin typeface="Poppins Light"/>
              </a:rPr>
              <a:t>Requirements &amp; System Overview</a:t>
            </a:r>
          </a:p>
        </p:txBody>
      </p:sp>
      <p:sp>
        <p:nvSpPr>
          <p:cNvPr id="10" name="TextBox 10"/>
          <p:cNvSpPr txBox="1"/>
          <p:nvPr/>
        </p:nvSpPr>
        <p:spPr>
          <a:xfrm>
            <a:off x="2416303" y="6522493"/>
            <a:ext cx="8481782" cy="581025"/>
          </a:xfrm>
          <a:prstGeom prst="rect">
            <a:avLst/>
          </a:prstGeom>
        </p:spPr>
        <p:txBody>
          <a:bodyPr lIns="0" tIns="0" rIns="0" bIns="0" rtlCol="0" anchor="t">
            <a:spAutoFit/>
          </a:bodyPr>
          <a:lstStyle/>
          <a:p>
            <a:pPr>
              <a:lnSpc>
                <a:spcPts val="4800"/>
              </a:lnSpc>
            </a:pPr>
            <a:r>
              <a:rPr lang="en-US" sz="3000">
                <a:solidFill>
                  <a:srgbClr val="2D4263"/>
                </a:solidFill>
                <a:latin typeface="Poppins Light"/>
              </a:rPr>
              <a:t>Conclusion &amp; Discussions</a:t>
            </a:r>
          </a:p>
        </p:txBody>
      </p:sp>
      <p:sp>
        <p:nvSpPr>
          <p:cNvPr id="11" name="TextBox 11"/>
          <p:cNvSpPr txBox="1"/>
          <p:nvPr/>
        </p:nvSpPr>
        <p:spPr>
          <a:xfrm>
            <a:off x="1123950" y="2733603"/>
            <a:ext cx="682307" cy="581025"/>
          </a:xfrm>
          <a:prstGeom prst="rect">
            <a:avLst/>
          </a:prstGeom>
        </p:spPr>
        <p:txBody>
          <a:bodyPr lIns="0" tIns="0" rIns="0" bIns="0" rtlCol="0" anchor="t">
            <a:spAutoFit/>
          </a:bodyPr>
          <a:lstStyle/>
          <a:p>
            <a:pPr>
              <a:lnSpc>
                <a:spcPts val="4800"/>
              </a:lnSpc>
            </a:pPr>
            <a:r>
              <a:rPr lang="en-US" sz="3000">
                <a:solidFill>
                  <a:srgbClr val="C84B31"/>
                </a:solidFill>
                <a:latin typeface="Poppins Medium"/>
              </a:rPr>
              <a:t>I</a:t>
            </a:r>
          </a:p>
        </p:txBody>
      </p:sp>
      <p:sp>
        <p:nvSpPr>
          <p:cNvPr id="12" name="TextBox 12"/>
          <p:cNvSpPr txBox="1"/>
          <p:nvPr/>
        </p:nvSpPr>
        <p:spPr>
          <a:xfrm>
            <a:off x="1123950" y="4018103"/>
            <a:ext cx="682307" cy="581025"/>
          </a:xfrm>
          <a:prstGeom prst="rect">
            <a:avLst/>
          </a:prstGeom>
        </p:spPr>
        <p:txBody>
          <a:bodyPr lIns="0" tIns="0" rIns="0" bIns="0" rtlCol="0" anchor="t">
            <a:spAutoFit/>
          </a:bodyPr>
          <a:lstStyle/>
          <a:p>
            <a:pPr>
              <a:lnSpc>
                <a:spcPts val="4800"/>
              </a:lnSpc>
            </a:pPr>
            <a:r>
              <a:rPr lang="en-US" sz="3000">
                <a:solidFill>
                  <a:srgbClr val="C84B31"/>
                </a:solidFill>
                <a:latin typeface="Poppins Medium"/>
              </a:rPr>
              <a:t>II</a:t>
            </a:r>
          </a:p>
        </p:txBody>
      </p:sp>
      <p:sp>
        <p:nvSpPr>
          <p:cNvPr id="13" name="TextBox 13"/>
          <p:cNvSpPr txBox="1"/>
          <p:nvPr/>
        </p:nvSpPr>
        <p:spPr>
          <a:xfrm>
            <a:off x="1123950" y="5302604"/>
            <a:ext cx="682307" cy="581025"/>
          </a:xfrm>
          <a:prstGeom prst="rect">
            <a:avLst/>
          </a:prstGeom>
        </p:spPr>
        <p:txBody>
          <a:bodyPr lIns="0" tIns="0" rIns="0" bIns="0" rtlCol="0" anchor="t">
            <a:spAutoFit/>
          </a:bodyPr>
          <a:lstStyle/>
          <a:p>
            <a:pPr>
              <a:lnSpc>
                <a:spcPts val="4800"/>
              </a:lnSpc>
            </a:pPr>
            <a:r>
              <a:rPr lang="en-US" sz="3000">
                <a:solidFill>
                  <a:srgbClr val="C84B31"/>
                </a:solidFill>
                <a:latin typeface="Poppins Medium"/>
              </a:rPr>
              <a:t>III</a:t>
            </a:r>
          </a:p>
        </p:txBody>
      </p:sp>
      <p:sp>
        <p:nvSpPr>
          <p:cNvPr id="15" name="TextBox 15"/>
          <p:cNvSpPr txBox="1"/>
          <p:nvPr/>
        </p:nvSpPr>
        <p:spPr>
          <a:xfrm>
            <a:off x="1123950" y="6522493"/>
            <a:ext cx="682307" cy="581025"/>
          </a:xfrm>
          <a:prstGeom prst="rect">
            <a:avLst/>
          </a:prstGeom>
        </p:spPr>
        <p:txBody>
          <a:bodyPr lIns="0" tIns="0" rIns="0" bIns="0" rtlCol="0" anchor="t">
            <a:spAutoFit/>
          </a:bodyPr>
          <a:lstStyle/>
          <a:p>
            <a:pPr>
              <a:lnSpc>
                <a:spcPts val="4800"/>
              </a:lnSpc>
            </a:pPr>
            <a:r>
              <a:rPr lang="en-US" sz="3000">
                <a:solidFill>
                  <a:srgbClr val="C84B31"/>
                </a:solidFill>
                <a:latin typeface="Poppins Medium"/>
              </a:rPr>
              <a:t>IV</a:t>
            </a:r>
          </a:p>
        </p:txBody>
      </p:sp>
      <p:sp>
        <p:nvSpPr>
          <p:cNvPr id="16" name="TextBox 16"/>
          <p:cNvSpPr txBox="1"/>
          <p:nvPr/>
        </p:nvSpPr>
        <p:spPr>
          <a:xfrm>
            <a:off x="16166354" y="2733603"/>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cs typeface="Poppins Medium"/>
              </a:rPr>
              <a:t>4</a:t>
            </a:r>
          </a:p>
        </p:txBody>
      </p:sp>
      <p:sp>
        <p:nvSpPr>
          <p:cNvPr id="17" name="TextBox 17"/>
          <p:cNvSpPr txBox="1"/>
          <p:nvPr/>
        </p:nvSpPr>
        <p:spPr>
          <a:xfrm>
            <a:off x="16166354" y="6522567"/>
            <a:ext cx="682307" cy="580952"/>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22</a:t>
            </a:r>
          </a:p>
        </p:txBody>
      </p:sp>
      <p:sp>
        <p:nvSpPr>
          <p:cNvPr id="18" name="TextBox 18"/>
          <p:cNvSpPr txBox="1"/>
          <p:nvPr/>
        </p:nvSpPr>
        <p:spPr>
          <a:xfrm>
            <a:off x="16166354" y="5302604"/>
            <a:ext cx="682307" cy="580952"/>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12</a:t>
            </a:r>
          </a:p>
        </p:txBody>
      </p:sp>
      <p:sp>
        <p:nvSpPr>
          <p:cNvPr id="20" name="TextBox 20"/>
          <p:cNvSpPr txBox="1"/>
          <p:nvPr/>
        </p:nvSpPr>
        <p:spPr>
          <a:xfrm>
            <a:off x="16166354" y="4018103"/>
            <a:ext cx="682307" cy="580952"/>
          </a:xfrm>
          <a:prstGeom prst="rect">
            <a:avLst/>
          </a:prstGeom>
        </p:spPr>
        <p:txBody>
          <a:bodyPr lIns="0" tIns="0" rIns="0" bIns="0" rtlCol="0" anchor="t">
            <a:spAutoFit/>
          </a:bodyPr>
          <a:lstStyle/>
          <a:p>
            <a:pPr algn="r">
              <a:lnSpc>
                <a:spcPts val="4800"/>
              </a:lnSpc>
            </a:pPr>
            <a:r>
              <a:rPr lang="en-US" sz="3000">
                <a:solidFill>
                  <a:srgbClr val="2D4263"/>
                </a:solidFill>
                <a:latin typeface="Poppins Medium"/>
                <a:cs typeface="Poppins Medium"/>
              </a:rPr>
              <a:t>7</a:t>
            </a:r>
          </a:p>
        </p:txBody>
      </p:sp>
      <p:sp>
        <p:nvSpPr>
          <p:cNvPr id="21" name="TextBox 21"/>
          <p:cNvSpPr txBox="1"/>
          <p:nvPr/>
        </p:nvSpPr>
        <p:spPr>
          <a:xfrm>
            <a:off x="15860645" y="1781796"/>
            <a:ext cx="1503585" cy="581025"/>
          </a:xfrm>
          <a:prstGeom prst="rect">
            <a:avLst/>
          </a:prstGeom>
        </p:spPr>
        <p:txBody>
          <a:bodyPr lIns="0" tIns="0" rIns="0" bIns="0" rtlCol="0" anchor="t">
            <a:spAutoFit/>
          </a:bodyPr>
          <a:lstStyle/>
          <a:p>
            <a:pPr algn="ctr">
              <a:lnSpc>
                <a:spcPts val="4800"/>
              </a:lnSpc>
            </a:pPr>
            <a:r>
              <a:rPr lang="en-US" sz="3000">
                <a:solidFill>
                  <a:srgbClr val="2D4263"/>
                </a:solidFill>
                <a:latin typeface="Poppins Light"/>
              </a:rPr>
              <a:t>Page</a:t>
            </a:r>
          </a:p>
        </p:txBody>
      </p:sp>
      <p:sp>
        <p:nvSpPr>
          <p:cNvPr id="22" name="TextBox 22"/>
          <p:cNvSpPr txBox="1"/>
          <p:nvPr/>
        </p:nvSpPr>
        <p:spPr>
          <a:xfrm>
            <a:off x="2416303" y="5302530"/>
            <a:ext cx="8481782" cy="581025"/>
          </a:xfrm>
          <a:prstGeom prst="rect">
            <a:avLst/>
          </a:prstGeom>
        </p:spPr>
        <p:txBody>
          <a:bodyPr lIns="0" tIns="0" rIns="0" bIns="0" rtlCol="0" anchor="t">
            <a:spAutoFit/>
          </a:bodyPr>
          <a:lstStyle/>
          <a:p>
            <a:pPr>
              <a:lnSpc>
                <a:spcPts val="4800"/>
              </a:lnSpc>
            </a:pPr>
            <a:r>
              <a:rPr lang="en-US" sz="3000">
                <a:solidFill>
                  <a:srgbClr val="2D4263"/>
                </a:solidFill>
                <a:latin typeface="Poppins Light"/>
              </a:rPr>
              <a:t>Research &amp; Development</a:t>
            </a:r>
          </a:p>
        </p:txBody>
      </p:sp>
      <p:sp>
        <p:nvSpPr>
          <p:cNvPr id="23" name="TextBox 23"/>
          <p:cNvSpPr txBox="1"/>
          <p:nvPr/>
        </p:nvSpPr>
        <p:spPr>
          <a:xfrm>
            <a:off x="16166354" y="7687997"/>
            <a:ext cx="682307" cy="580952"/>
          </a:xfrm>
          <a:prstGeom prst="rect">
            <a:avLst/>
          </a:prstGeom>
        </p:spPr>
        <p:txBody>
          <a:bodyPr wrap="square" lIns="0" tIns="0" rIns="0" bIns="0" rtlCol="0" anchor="t">
            <a:spAutoFit/>
          </a:bodyPr>
          <a:lstStyle/>
          <a:p>
            <a:pPr algn="r">
              <a:lnSpc>
                <a:spcPts val="4800"/>
              </a:lnSpc>
            </a:pPr>
            <a:r>
              <a:rPr lang="en-US" sz="3000">
                <a:solidFill>
                  <a:srgbClr val="2D4263"/>
                </a:solidFill>
                <a:latin typeface="Poppins Medium"/>
                <a:cs typeface="Poppins Medium"/>
              </a:rPr>
              <a:t>24</a:t>
            </a:r>
          </a:p>
        </p:txBody>
      </p:sp>
      <p:sp>
        <p:nvSpPr>
          <p:cNvPr id="24" name="TextBox 24"/>
          <p:cNvSpPr txBox="1"/>
          <p:nvPr/>
        </p:nvSpPr>
        <p:spPr>
          <a:xfrm>
            <a:off x="2416303" y="7687924"/>
            <a:ext cx="8481782" cy="580952"/>
          </a:xfrm>
          <a:prstGeom prst="rect">
            <a:avLst/>
          </a:prstGeom>
        </p:spPr>
        <p:txBody>
          <a:bodyPr lIns="0" tIns="0" rIns="0" bIns="0" rtlCol="0" anchor="t">
            <a:spAutoFit/>
          </a:bodyPr>
          <a:lstStyle/>
          <a:p>
            <a:pPr>
              <a:lnSpc>
                <a:spcPts val="4800"/>
              </a:lnSpc>
            </a:pPr>
            <a:r>
              <a:rPr lang="en-US" sz="3000">
                <a:solidFill>
                  <a:srgbClr val="2D4263"/>
                </a:solidFill>
                <a:latin typeface="Poppins Light"/>
              </a:rPr>
              <a:t>References</a:t>
            </a:r>
          </a:p>
        </p:txBody>
      </p:sp>
      <p:sp>
        <p:nvSpPr>
          <p:cNvPr id="25" name="TextBox 25"/>
          <p:cNvSpPr txBox="1"/>
          <p:nvPr/>
        </p:nvSpPr>
        <p:spPr>
          <a:xfrm>
            <a:off x="1123950" y="7687924"/>
            <a:ext cx="682307" cy="580952"/>
          </a:xfrm>
          <a:prstGeom prst="rect">
            <a:avLst/>
          </a:prstGeom>
        </p:spPr>
        <p:txBody>
          <a:bodyPr lIns="0" tIns="0" rIns="0" bIns="0" rtlCol="0" anchor="t">
            <a:spAutoFit/>
          </a:bodyPr>
          <a:lstStyle/>
          <a:p>
            <a:pPr>
              <a:lnSpc>
                <a:spcPts val="4800"/>
              </a:lnSpc>
            </a:pPr>
            <a:r>
              <a:rPr lang="en-US" sz="3000">
                <a:solidFill>
                  <a:srgbClr val="C84B31"/>
                </a:solidFill>
                <a:latin typeface="Poppins Medium"/>
              </a:rPr>
              <a:t>V</a:t>
            </a:r>
          </a:p>
        </p:txBody>
      </p:sp>
      <p:pic>
        <p:nvPicPr>
          <p:cNvPr id="28" name="Picture 8">
            <a:extLst>
              <a:ext uri="{FF2B5EF4-FFF2-40B4-BE49-F238E27FC236}">
                <a16:creationId xmlns:a16="http://schemas.microsoft.com/office/drawing/2014/main" id="{2AD402A6-0AF8-442F-8C61-3323BFABCF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317887" y="6860012"/>
            <a:ext cx="3291542" cy="2530399"/>
          </a:xfrm>
          <a:prstGeom prst="rect">
            <a:avLst/>
          </a:prstGeom>
        </p:spPr>
      </p:pic>
      <p:pic>
        <p:nvPicPr>
          <p:cNvPr id="30" name="Picture 7">
            <a:extLst>
              <a:ext uri="{FF2B5EF4-FFF2-40B4-BE49-F238E27FC236}">
                <a16:creationId xmlns:a16="http://schemas.microsoft.com/office/drawing/2014/main" id="{CD1BC7B3-C5BB-4A5F-B394-F397944188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29487" y="1728260"/>
            <a:ext cx="3116288" cy="290265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2998"/>
    </mc:Choice>
    <mc:Fallback xmlns="">
      <p:transition spd="slow" advTm="2299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862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47771" y="3056073"/>
            <a:ext cx="7771473" cy="6273698"/>
          </a:xfrm>
          <a:prstGeom prst="rect">
            <a:avLst/>
          </a:prstGeom>
        </p:spPr>
      </p:pic>
      <p:sp>
        <p:nvSpPr>
          <p:cNvPr id="7" name="TextBox 7"/>
          <p:cNvSpPr txBox="1"/>
          <p:nvPr/>
        </p:nvSpPr>
        <p:spPr>
          <a:xfrm>
            <a:off x="1123950" y="242910"/>
            <a:ext cx="10592755" cy="361950"/>
          </a:xfrm>
          <a:prstGeom prst="rect">
            <a:avLst/>
          </a:prstGeom>
        </p:spPr>
        <p:txBody>
          <a:bodyPr lIns="0" tIns="0" rIns="0" bIns="0" rtlCol="0" anchor="t">
            <a:spAutoFit/>
          </a:bodyPr>
          <a:lstStyle/>
          <a:p>
            <a:pPr>
              <a:lnSpc>
                <a:spcPts val="2879"/>
              </a:lnSpc>
            </a:pPr>
            <a:r>
              <a:rPr lang="en-US" sz="2400" spc="74">
                <a:solidFill>
                  <a:srgbClr val="2D4263"/>
                </a:solidFill>
                <a:latin typeface="Poppins Medium"/>
              </a:rPr>
              <a:t>Background &amp; Motivation</a:t>
            </a:r>
          </a:p>
        </p:txBody>
      </p:sp>
      <p:sp>
        <p:nvSpPr>
          <p:cNvPr id="8" name="TextBox 8"/>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I</a:t>
            </a:r>
          </a:p>
        </p:txBody>
      </p:sp>
      <p:sp>
        <p:nvSpPr>
          <p:cNvPr id="9" name="TextBox 9"/>
          <p:cNvSpPr txBox="1"/>
          <p:nvPr/>
        </p:nvSpPr>
        <p:spPr>
          <a:xfrm>
            <a:off x="8777518" y="1099185"/>
            <a:ext cx="9510482" cy="8230586"/>
          </a:xfrm>
          <a:prstGeom prst="rect">
            <a:avLst/>
          </a:prstGeom>
        </p:spPr>
        <p:txBody>
          <a:bodyPr lIns="0" tIns="0" rIns="0" bIns="0" rtlCol="0" anchor="t">
            <a:spAutoFit/>
          </a:bodyPr>
          <a:lstStyle/>
          <a:p>
            <a:pPr marL="582932" lvl="1" indent="-291466">
              <a:lnSpc>
                <a:spcPts val="4320"/>
              </a:lnSpc>
              <a:buFont typeface="Arial"/>
              <a:buChar char="•"/>
            </a:pPr>
            <a:r>
              <a:rPr lang="en-US" sz="2700">
                <a:solidFill>
                  <a:srgbClr val="2D4263"/>
                </a:solidFill>
                <a:latin typeface="Poppins Medium"/>
              </a:rPr>
              <a:t>Many job postings consist of requirements that are unrealistic for those entering the labor market, especially within the data science field</a:t>
            </a:r>
          </a:p>
          <a:p>
            <a:pPr marL="291466" lvl="1">
              <a:lnSpc>
                <a:spcPts val="4320"/>
              </a:lnSpc>
            </a:pPr>
            <a:endParaRPr lang="en-US" sz="2700">
              <a:solidFill>
                <a:srgbClr val="2D4263"/>
              </a:solidFill>
              <a:latin typeface="Poppins Medium"/>
            </a:endParaRPr>
          </a:p>
          <a:p>
            <a:pPr marL="582932" lvl="1" indent="-291466">
              <a:lnSpc>
                <a:spcPts val="4320"/>
              </a:lnSpc>
              <a:buFont typeface="Arial"/>
              <a:buChar char="•"/>
            </a:pPr>
            <a:r>
              <a:rPr lang="en-US" sz="2700">
                <a:solidFill>
                  <a:srgbClr val="2D4263"/>
                </a:solidFill>
                <a:latin typeface="Poppins Medium"/>
              </a:rPr>
              <a:t>Learning the skills and knowledge necessary for this industry can help tackle the growing employment gap</a:t>
            </a:r>
          </a:p>
          <a:p>
            <a:pPr marL="291466" lvl="1">
              <a:lnSpc>
                <a:spcPts val="4320"/>
              </a:lnSpc>
            </a:pPr>
            <a:endParaRPr lang="en-US" sz="2700">
              <a:solidFill>
                <a:srgbClr val="2D4263"/>
              </a:solidFill>
              <a:latin typeface="Poppins Medium"/>
            </a:endParaRPr>
          </a:p>
          <a:p>
            <a:pPr marL="582932" lvl="1" indent="-291466">
              <a:lnSpc>
                <a:spcPts val="4320"/>
              </a:lnSpc>
              <a:buFont typeface="Arial"/>
              <a:buChar char="•"/>
            </a:pPr>
            <a:r>
              <a:rPr lang="en-US" sz="2700">
                <a:solidFill>
                  <a:srgbClr val="2D4263"/>
                </a:solidFill>
                <a:latin typeface="Poppins Medium"/>
              </a:rPr>
              <a:t>Northeastern professors received a grant to develop a data science curriculum for reskilling workers in the manufacturing industry</a:t>
            </a:r>
          </a:p>
          <a:p>
            <a:pPr marL="291466" lvl="1">
              <a:lnSpc>
                <a:spcPts val="4320"/>
              </a:lnSpc>
            </a:pPr>
            <a:endParaRPr lang="en-US" sz="2700">
              <a:solidFill>
                <a:srgbClr val="2D4263"/>
              </a:solidFill>
              <a:latin typeface="Poppins Medium"/>
            </a:endParaRPr>
          </a:p>
          <a:p>
            <a:pPr marL="582932" lvl="1" indent="-291466">
              <a:lnSpc>
                <a:spcPts val="4320"/>
              </a:lnSpc>
              <a:buFont typeface="Arial"/>
              <a:buChar char="•"/>
            </a:pPr>
            <a:r>
              <a:rPr lang="en-US" sz="2700">
                <a:solidFill>
                  <a:srgbClr val="2D4263"/>
                </a:solidFill>
                <a:latin typeface="Poppins Medium"/>
              </a:rPr>
              <a:t>Our team was tasked with helping to organize those resources and connecting learners with the courses and modules that best fit their goals</a:t>
            </a:r>
          </a:p>
        </p:txBody>
      </p:sp>
      <p:sp>
        <p:nvSpPr>
          <p:cNvPr id="10" name="TextBox 10"/>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cs typeface="Poppins Medium"/>
              </a:rPr>
              <a:t>4</a:t>
            </a:r>
          </a:p>
        </p:txBody>
      </p:sp>
    </p:spTree>
  </p:cSld>
  <p:clrMapOvr>
    <a:masterClrMapping/>
  </p:clrMapOvr>
  <mc:AlternateContent xmlns:mc="http://schemas.openxmlformats.org/markup-compatibility/2006" xmlns:p14="http://schemas.microsoft.com/office/powerpoint/2010/main">
    <mc:Choice Requires="p14">
      <p:transition spd="slow" p14:dur="2000" advTm="80989"/>
    </mc:Choice>
    <mc:Fallback xmlns="">
      <p:transition spd="slow" advTm="80989"/>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440622" y="2642872"/>
            <a:ext cx="6818678" cy="5492135"/>
          </a:xfrm>
          <a:prstGeom prst="rect">
            <a:avLst/>
          </a:prstGeom>
        </p:spPr>
      </p:pic>
      <p:sp>
        <p:nvSpPr>
          <p:cNvPr id="7" name="TextBox 7"/>
          <p:cNvSpPr txBox="1"/>
          <p:nvPr/>
        </p:nvSpPr>
        <p:spPr>
          <a:xfrm>
            <a:off x="1123950" y="242910"/>
            <a:ext cx="10592755" cy="361950"/>
          </a:xfrm>
          <a:prstGeom prst="rect">
            <a:avLst/>
          </a:prstGeom>
        </p:spPr>
        <p:txBody>
          <a:bodyPr lIns="0" tIns="0" rIns="0" bIns="0" rtlCol="0" anchor="t">
            <a:spAutoFit/>
          </a:bodyPr>
          <a:lstStyle/>
          <a:p>
            <a:pPr>
              <a:lnSpc>
                <a:spcPts val="2879"/>
              </a:lnSpc>
            </a:pPr>
            <a:r>
              <a:rPr lang="en-US" sz="2400" spc="74">
                <a:solidFill>
                  <a:srgbClr val="2D4263"/>
                </a:solidFill>
                <a:latin typeface="Poppins Medium"/>
              </a:rPr>
              <a:t>Background &amp; Motivation</a:t>
            </a:r>
          </a:p>
        </p:txBody>
      </p:sp>
      <p:sp>
        <p:nvSpPr>
          <p:cNvPr id="8" name="TextBox 8"/>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I</a:t>
            </a:r>
          </a:p>
        </p:txBody>
      </p:sp>
      <p:sp>
        <p:nvSpPr>
          <p:cNvPr id="9" name="TextBox 9"/>
          <p:cNvSpPr txBox="1"/>
          <p:nvPr/>
        </p:nvSpPr>
        <p:spPr>
          <a:xfrm>
            <a:off x="5768090" y="1625711"/>
            <a:ext cx="4002398" cy="581025"/>
          </a:xfrm>
          <a:prstGeom prst="rect">
            <a:avLst/>
          </a:prstGeom>
        </p:spPr>
        <p:txBody>
          <a:bodyPr lIns="0" tIns="0" rIns="0" bIns="0" rtlCol="0" anchor="t">
            <a:spAutoFit/>
          </a:bodyPr>
          <a:lstStyle/>
          <a:p>
            <a:pPr>
              <a:lnSpc>
                <a:spcPts val="4800"/>
              </a:lnSpc>
            </a:pPr>
            <a:r>
              <a:rPr lang="en-US" sz="3000">
                <a:solidFill>
                  <a:srgbClr val="2D4263"/>
                </a:solidFill>
                <a:latin typeface="Poppins Medium"/>
              </a:rPr>
              <a:t>The Problem</a:t>
            </a:r>
          </a:p>
        </p:txBody>
      </p:sp>
      <p:sp>
        <p:nvSpPr>
          <p:cNvPr id="10" name="TextBox 10"/>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5</a:t>
            </a:r>
            <a:endParaRPr lang="en-US" sz="3000">
              <a:solidFill>
                <a:srgbClr val="2D4263"/>
              </a:solidFill>
              <a:latin typeface="Poppins Medium"/>
              <a:cs typeface="Poppins Medium"/>
            </a:endParaRPr>
          </a:p>
        </p:txBody>
      </p:sp>
      <p:sp>
        <p:nvSpPr>
          <p:cNvPr id="11" name="TextBox 11"/>
          <p:cNvSpPr txBox="1"/>
          <p:nvPr/>
        </p:nvSpPr>
        <p:spPr>
          <a:xfrm>
            <a:off x="1123950" y="5929032"/>
            <a:ext cx="4002398" cy="581025"/>
          </a:xfrm>
          <a:prstGeom prst="rect">
            <a:avLst/>
          </a:prstGeom>
        </p:spPr>
        <p:txBody>
          <a:bodyPr lIns="0" tIns="0" rIns="0" bIns="0" rtlCol="0" anchor="t">
            <a:spAutoFit/>
          </a:bodyPr>
          <a:lstStyle/>
          <a:p>
            <a:pPr>
              <a:lnSpc>
                <a:spcPts val="4800"/>
              </a:lnSpc>
            </a:pPr>
            <a:r>
              <a:rPr lang="en-US" sz="3000">
                <a:solidFill>
                  <a:srgbClr val="2D4263"/>
                </a:solidFill>
                <a:latin typeface="Poppins Medium"/>
              </a:rPr>
              <a:t>The Cost</a:t>
            </a:r>
          </a:p>
        </p:txBody>
      </p:sp>
      <p:sp>
        <p:nvSpPr>
          <p:cNvPr id="12" name="TextBox 12"/>
          <p:cNvSpPr txBox="1"/>
          <p:nvPr/>
        </p:nvSpPr>
        <p:spPr>
          <a:xfrm>
            <a:off x="5770925" y="2292387"/>
            <a:ext cx="4278577" cy="2705484"/>
          </a:xfrm>
          <a:prstGeom prst="rect">
            <a:avLst/>
          </a:prstGeom>
        </p:spPr>
        <p:txBody>
          <a:bodyPr lIns="0" tIns="0" rIns="0" bIns="0" rtlCol="0" anchor="t">
            <a:spAutoFit/>
          </a:bodyPr>
          <a:lstStyle/>
          <a:p>
            <a:pPr>
              <a:lnSpc>
                <a:spcPts val="4320"/>
              </a:lnSpc>
            </a:pPr>
            <a:r>
              <a:rPr lang="en-US" sz="2400">
                <a:solidFill>
                  <a:srgbClr val="2D4263"/>
                </a:solidFill>
                <a:latin typeface="Poppins Light"/>
              </a:rPr>
              <a:t>Without guidance, learners cannot identify and prioritize the resources that best align with their career goals</a:t>
            </a:r>
          </a:p>
        </p:txBody>
      </p:sp>
      <p:sp>
        <p:nvSpPr>
          <p:cNvPr id="13" name="TextBox 13"/>
          <p:cNvSpPr txBox="1"/>
          <p:nvPr/>
        </p:nvSpPr>
        <p:spPr>
          <a:xfrm>
            <a:off x="5768090" y="5929032"/>
            <a:ext cx="4002398" cy="581025"/>
          </a:xfrm>
          <a:prstGeom prst="rect">
            <a:avLst/>
          </a:prstGeom>
        </p:spPr>
        <p:txBody>
          <a:bodyPr lIns="0" tIns="0" rIns="0" bIns="0" rtlCol="0" anchor="t">
            <a:spAutoFit/>
          </a:bodyPr>
          <a:lstStyle/>
          <a:p>
            <a:pPr>
              <a:lnSpc>
                <a:spcPts val="4800"/>
              </a:lnSpc>
            </a:pPr>
            <a:r>
              <a:rPr lang="en-US" sz="3000">
                <a:solidFill>
                  <a:srgbClr val="2D4263"/>
                </a:solidFill>
                <a:latin typeface="Poppins Medium"/>
              </a:rPr>
              <a:t>Ideal State</a:t>
            </a:r>
          </a:p>
        </p:txBody>
      </p:sp>
      <p:sp>
        <p:nvSpPr>
          <p:cNvPr id="14" name="TextBox 14"/>
          <p:cNvSpPr txBox="1"/>
          <p:nvPr/>
        </p:nvSpPr>
        <p:spPr>
          <a:xfrm>
            <a:off x="1123950" y="6583680"/>
            <a:ext cx="4002398" cy="2154051"/>
          </a:xfrm>
          <a:prstGeom prst="rect">
            <a:avLst/>
          </a:prstGeom>
        </p:spPr>
        <p:txBody>
          <a:bodyPr lIns="0" tIns="0" rIns="0" bIns="0" rtlCol="0" anchor="t">
            <a:spAutoFit/>
          </a:bodyPr>
          <a:lstStyle/>
          <a:p>
            <a:pPr>
              <a:lnSpc>
                <a:spcPts val="4320"/>
              </a:lnSpc>
            </a:pPr>
            <a:r>
              <a:rPr lang="en-US" sz="2400">
                <a:solidFill>
                  <a:srgbClr val="2D4263"/>
                </a:solidFill>
                <a:latin typeface="Poppins Light"/>
              </a:rPr>
              <a:t>Significant time and energy is wasted on some resources; and some learners may give up</a:t>
            </a:r>
          </a:p>
        </p:txBody>
      </p:sp>
      <p:sp>
        <p:nvSpPr>
          <p:cNvPr id="15" name="TextBox 15"/>
          <p:cNvSpPr txBox="1"/>
          <p:nvPr/>
        </p:nvSpPr>
        <p:spPr>
          <a:xfrm>
            <a:off x="985860" y="2292387"/>
            <a:ext cx="4002398" cy="3256917"/>
          </a:xfrm>
          <a:prstGeom prst="rect">
            <a:avLst/>
          </a:prstGeom>
        </p:spPr>
        <p:txBody>
          <a:bodyPr lIns="0" tIns="0" rIns="0" bIns="0" rtlCol="0" anchor="t">
            <a:spAutoFit/>
          </a:bodyPr>
          <a:lstStyle/>
          <a:p>
            <a:pPr>
              <a:lnSpc>
                <a:spcPts val="4320"/>
              </a:lnSpc>
            </a:pPr>
            <a:r>
              <a:rPr lang="en-US" sz="2400">
                <a:solidFill>
                  <a:srgbClr val="2D4263"/>
                </a:solidFill>
                <a:latin typeface="Poppins Light"/>
              </a:rPr>
              <a:t>Students and new employees independently research what is needed to prepare for their desired jobs</a:t>
            </a:r>
          </a:p>
          <a:p>
            <a:pPr>
              <a:lnSpc>
                <a:spcPts val="4320"/>
              </a:lnSpc>
            </a:pPr>
            <a:endParaRPr lang="en-US" sz="2400">
              <a:solidFill>
                <a:srgbClr val="2D4263"/>
              </a:solidFill>
              <a:latin typeface="Poppins Light"/>
            </a:endParaRPr>
          </a:p>
        </p:txBody>
      </p:sp>
      <p:sp>
        <p:nvSpPr>
          <p:cNvPr id="16" name="TextBox 16"/>
          <p:cNvSpPr txBox="1"/>
          <p:nvPr/>
        </p:nvSpPr>
        <p:spPr>
          <a:xfrm>
            <a:off x="1028700" y="1625711"/>
            <a:ext cx="4002398" cy="581025"/>
          </a:xfrm>
          <a:prstGeom prst="rect">
            <a:avLst/>
          </a:prstGeom>
        </p:spPr>
        <p:txBody>
          <a:bodyPr lIns="0" tIns="0" rIns="0" bIns="0" rtlCol="0" anchor="t">
            <a:spAutoFit/>
          </a:bodyPr>
          <a:lstStyle/>
          <a:p>
            <a:pPr>
              <a:lnSpc>
                <a:spcPts val="4800"/>
              </a:lnSpc>
            </a:pPr>
            <a:r>
              <a:rPr lang="en-US" sz="3000">
                <a:solidFill>
                  <a:srgbClr val="2D4263"/>
                </a:solidFill>
                <a:latin typeface="Poppins Medium"/>
              </a:rPr>
              <a:t>Current State</a:t>
            </a:r>
          </a:p>
        </p:txBody>
      </p:sp>
      <p:sp>
        <p:nvSpPr>
          <p:cNvPr id="17" name="TextBox 17"/>
          <p:cNvSpPr txBox="1"/>
          <p:nvPr/>
        </p:nvSpPr>
        <p:spPr>
          <a:xfrm>
            <a:off x="5768090" y="6583680"/>
            <a:ext cx="4281413" cy="2705484"/>
          </a:xfrm>
          <a:prstGeom prst="rect">
            <a:avLst/>
          </a:prstGeom>
        </p:spPr>
        <p:txBody>
          <a:bodyPr lIns="0" tIns="0" rIns="0" bIns="0" rtlCol="0" anchor="t">
            <a:spAutoFit/>
          </a:bodyPr>
          <a:lstStyle/>
          <a:p>
            <a:pPr>
              <a:lnSpc>
                <a:spcPts val="4320"/>
              </a:lnSpc>
            </a:pPr>
            <a:r>
              <a:rPr lang="en-US" sz="2400">
                <a:solidFill>
                  <a:srgbClr val="2D4263"/>
                </a:solidFill>
                <a:latin typeface="Poppins Light"/>
              </a:rPr>
              <a:t>Students and new employees are given customized resources that help prepare them for the jobs that they desire</a:t>
            </a:r>
          </a:p>
        </p:txBody>
      </p:sp>
    </p:spTree>
  </p:cSld>
  <p:clrMapOvr>
    <a:masterClrMapping/>
  </p:clrMapOvr>
  <mc:AlternateContent xmlns:mc="http://schemas.openxmlformats.org/markup-compatibility/2006" xmlns:p14="http://schemas.microsoft.com/office/powerpoint/2010/main">
    <mc:Choice Requires="p14">
      <p:transition spd="slow" p14:dur="2000" advTm="55088"/>
    </mc:Choice>
    <mc:Fallback xmlns="">
      <p:transition spd="slow" advTm="5508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sp>
        <p:nvSpPr>
          <p:cNvPr id="6" name="TextBox 6"/>
          <p:cNvSpPr txBox="1"/>
          <p:nvPr/>
        </p:nvSpPr>
        <p:spPr>
          <a:xfrm>
            <a:off x="13176791" y="2152650"/>
            <a:ext cx="4152560" cy="5135445"/>
          </a:xfrm>
          <a:prstGeom prst="rect">
            <a:avLst/>
          </a:prstGeom>
        </p:spPr>
        <p:txBody>
          <a:bodyPr wrap="square" lIns="0" tIns="0" rIns="0" bIns="0" rtlCol="0" anchor="t">
            <a:spAutoFit/>
          </a:bodyPr>
          <a:lstStyle/>
          <a:p>
            <a:pPr>
              <a:lnSpc>
                <a:spcPts val="5759"/>
              </a:lnSpc>
            </a:pPr>
            <a:r>
              <a:rPr lang="en-US" sz="3199">
                <a:solidFill>
                  <a:srgbClr val="2D4263"/>
                </a:solidFill>
                <a:latin typeface="Poppins Light"/>
              </a:rPr>
              <a:t>The system will save both time and energy and give learners confidence about their efforts in the form of a path forward</a:t>
            </a:r>
          </a:p>
        </p:txBody>
      </p:sp>
      <p:sp>
        <p:nvSpPr>
          <p:cNvPr id="7" name="TextBox 7"/>
          <p:cNvSpPr txBox="1"/>
          <p:nvPr/>
        </p:nvSpPr>
        <p:spPr>
          <a:xfrm>
            <a:off x="1123950" y="242910"/>
            <a:ext cx="10592755" cy="361950"/>
          </a:xfrm>
          <a:prstGeom prst="rect">
            <a:avLst/>
          </a:prstGeom>
        </p:spPr>
        <p:txBody>
          <a:bodyPr lIns="0" tIns="0" rIns="0" bIns="0" rtlCol="0" anchor="t">
            <a:spAutoFit/>
          </a:bodyPr>
          <a:lstStyle/>
          <a:p>
            <a:pPr>
              <a:lnSpc>
                <a:spcPts val="2879"/>
              </a:lnSpc>
            </a:pPr>
            <a:r>
              <a:rPr lang="en-US" sz="2400" spc="74">
                <a:solidFill>
                  <a:srgbClr val="2D4263"/>
                </a:solidFill>
                <a:latin typeface="Poppins Medium"/>
              </a:rPr>
              <a:t>Background &amp; Motivation</a:t>
            </a:r>
          </a:p>
        </p:txBody>
      </p:sp>
      <p:sp>
        <p:nvSpPr>
          <p:cNvPr id="8" name="TextBox 8"/>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I</a:t>
            </a:r>
          </a:p>
        </p:txBody>
      </p:sp>
      <p:sp>
        <p:nvSpPr>
          <p:cNvPr id="9" name="TextBox 9"/>
          <p:cNvSpPr txBox="1"/>
          <p:nvPr/>
        </p:nvSpPr>
        <p:spPr>
          <a:xfrm>
            <a:off x="626702" y="2152650"/>
            <a:ext cx="6305039" cy="5135508"/>
          </a:xfrm>
          <a:prstGeom prst="rect">
            <a:avLst/>
          </a:prstGeom>
        </p:spPr>
        <p:txBody>
          <a:bodyPr wrap="square" lIns="0" tIns="0" rIns="0" bIns="0" rtlCol="0" anchor="t">
            <a:spAutoFit/>
          </a:bodyPr>
          <a:lstStyle/>
          <a:p>
            <a:pPr>
              <a:lnSpc>
                <a:spcPts val="5760"/>
              </a:lnSpc>
            </a:pPr>
            <a:r>
              <a:rPr lang="en-US" sz="3200">
                <a:solidFill>
                  <a:srgbClr val="2D4263"/>
                </a:solidFill>
                <a:latin typeface="Poppins Light"/>
              </a:rPr>
              <a:t>A course recommendation system that prescribes a set of modules aligned with a learner’s expertise, the level of expertise required for their desired job, and skills related to that job</a:t>
            </a:r>
          </a:p>
        </p:txBody>
      </p:sp>
      <p:sp>
        <p:nvSpPr>
          <p:cNvPr id="10" name="TextBox 10"/>
          <p:cNvSpPr txBox="1"/>
          <p:nvPr/>
        </p:nvSpPr>
        <p:spPr>
          <a:xfrm>
            <a:off x="626702" y="1445312"/>
            <a:ext cx="8091657" cy="696344"/>
          </a:xfrm>
          <a:prstGeom prst="rect">
            <a:avLst/>
          </a:prstGeom>
        </p:spPr>
        <p:txBody>
          <a:bodyPr lIns="0" tIns="0" rIns="0" bIns="0" rtlCol="0" anchor="t">
            <a:spAutoFit/>
          </a:bodyPr>
          <a:lstStyle/>
          <a:p>
            <a:pPr>
              <a:lnSpc>
                <a:spcPts val="5760"/>
              </a:lnSpc>
            </a:pPr>
            <a:r>
              <a:rPr lang="en-US" sz="3600">
                <a:solidFill>
                  <a:srgbClr val="2D4263"/>
                </a:solidFill>
                <a:latin typeface="Poppins Medium Bold"/>
              </a:rPr>
              <a:t>IMPEL’s Desired Solution</a:t>
            </a:r>
          </a:p>
        </p:txBody>
      </p:sp>
      <p:sp>
        <p:nvSpPr>
          <p:cNvPr id="11" name="TextBox 11"/>
          <p:cNvSpPr txBox="1"/>
          <p:nvPr/>
        </p:nvSpPr>
        <p:spPr>
          <a:xfrm>
            <a:off x="13176790" y="1445312"/>
            <a:ext cx="4830985" cy="687111"/>
          </a:xfrm>
          <a:prstGeom prst="rect">
            <a:avLst/>
          </a:prstGeom>
        </p:spPr>
        <p:txBody>
          <a:bodyPr wrap="square" lIns="0" tIns="0" rIns="0" bIns="0" rtlCol="0" anchor="t">
            <a:spAutoFit/>
          </a:bodyPr>
          <a:lstStyle/>
          <a:p>
            <a:pPr>
              <a:lnSpc>
                <a:spcPts val="5760"/>
              </a:lnSpc>
            </a:pPr>
            <a:r>
              <a:rPr lang="en-US" sz="3600">
                <a:solidFill>
                  <a:srgbClr val="2D4263"/>
                </a:solidFill>
                <a:latin typeface="Poppins Medium"/>
              </a:rPr>
              <a:t>BENEFITS</a:t>
            </a:r>
          </a:p>
        </p:txBody>
      </p:sp>
      <p:sp>
        <p:nvSpPr>
          <p:cNvPr id="12" name="TextBox 12"/>
          <p:cNvSpPr txBox="1"/>
          <p:nvPr/>
        </p:nvSpPr>
        <p:spPr>
          <a:xfrm>
            <a:off x="16918147" y="9134475"/>
            <a:ext cx="682307" cy="580952"/>
          </a:xfrm>
          <a:prstGeom prst="rect">
            <a:avLst/>
          </a:prstGeom>
        </p:spPr>
        <p:txBody>
          <a:bodyPr lIns="0" tIns="0" rIns="0" bIns="0" rtlCol="0" anchor="t">
            <a:spAutoFit/>
          </a:bodyPr>
          <a:lstStyle/>
          <a:p>
            <a:pPr algn="r">
              <a:lnSpc>
                <a:spcPts val="4800"/>
              </a:lnSpc>
            </a:pPr>
            <a:r>
              <a:rPr lang="en-US" sz="3000">
                <a:solidFill>
                  <a:srgbClr val="2D4263"/>
                </a:solidFill>
                <a:latin typeface="Poppins Medium"/>
                <a:cs typeface="Poppins Medium"/>
              </a:rPr>
              <a:t>6</a:t>
            </a:r>
          </a:p>
        </p:txBody>
      </p:sp>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800905" y="4254242"/>
            <a:ext cx="8088356" cy="546125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6838"/>
    </mc:Choice>
    <mc:Fallback xmlns="">
      <p:transition spd="slow" advTm="2683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sp>
        <p:nvSpPr>
          <p:cNvPr id="6" name="TextBox 6"/>
          <p:cNvSpPr txBox="1"/>
          <p:nvPr/>
        </p:nvSpPr>
        <p:spPr>
          <a:xfrm>
            <a:off x="1123950" y="242910"/>
            <a:ext cx="10592755" cy="361950"/>
          </a:xfrm>
          <a:prstGeom prst="rect">
            <a:avLst/>
          </a:prstGeom>
        </p:spPr>
        <p:txBody>
          <a:bodyPr lIns="0" tIns="0" rIns="0" bIns="0" rtlCol="0" anchor="t">
            <a:spAutoFit/>
          </a:bodyPr>
          <a:lstStyle/>
          <a:p>
            <a:pPr>
              <a:lnSpc>
                <a:spcPts val="2879"/>
              </a:lnSpc>
            </a:pPr>
            <a:r>
              <a:rPr lang="en-US" sz="2400" spc="74">
                <a:solidFill>
                  <a:srgbClr val="2D4263"/>
                </a:solidFill>
                <a:latin typeface="Poppins Medium"/>
              </a:rPr>
              <a:t>Requirements &amp; System Overview</a:t>
            </a:r>
          </a:p>
        </p:txBody>
      </p:sp>
      <p:sp>
        <p:nvSpPr>
          <p:cNvPr id="7" name="TextBox 7"/>
          <p:cNvSpPr txBox="1"/>
          <p:nvPr/>
        </p:nvSpPr>
        <p:spPr>
          <a:xfrm>
            <a:off x="154759" y="242910"/>
            <a:ext cx="538253" cy="361913"/>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II</a:t>
            </a:r>
          </a:p>
        </p:txBody>
      </p:sp>
      <p:sp>
        <p:nvSpPr>
          <p:cNvPr id="8" name="TextBox 8"/>
          <p:cNvSpPr txBox="1"/>
          <p:nvPr/>
        </p:nvSpPr>
        <p:spPr>
          <a:xfrm>
            <a:off x="426225" y="1448977"/>
            <a:ext cx="8020050" cy="834162"/>
          </a:xfrm>
          <a:prstGeom prst="rect">
            <a:avLst/>
          </a:prstGeom>
        </p:spPr>
        <p:txBody>
          <a:bodyPr lIns="0" tIns="0" rIns="0" bIns="0" rtlCol="0" anchor="t">
            <a:spAutoFit/>
          </a:bodyPr>
          <a:lstStyle/>
          <a:p>
            <a:pPr>
              <a:lnSpc>
                <a:spcPts val="6958"/>
              </a:lnSpc>
            </a:pPr>
            <a:r>
              <a:rPr lang="en-US" sz="4349">
                <a:solidFill>
                  <a:srgbClr val="2D4263"/>
                </a:solidFill>
                <a:latin typeface="Poppins Medium"/>
              </a:rPr>
              <a:t>CRITICAL SUCCESS FACTORS</a:t>
            </a:r>
          </a:p>
        </p:txBody>
      </p:sp>
      <p:sp>
        <p:nvSpPr>
          <p:cNvPr id="9" name="TextBox 9"/>
          <p:cNvSpPr txBox="1"/>
          <p:nvPr/>
        </p:nvSpPr>
        <p:spPr>
          <a:xfrm>
            <a:off x="240486" y="2421255"/>
            <a:ext cx="9398043" cy="2929351"/>
          </a:xfrm>
          <a:prstGeom prst="rect">
            <a:avLst/>
          </a:prstGeom>
        </p:spPr>
        <p:txBody>
          <a:bodyPr lIns="0" tIns="0" rIns="0" bIns="0" rtlCol="0" anchor="t">
            <a:spAutoFit/>
          </a:bodyPr>
          <a:lstStyle/>
          <a:p>
            <a:pPr marL="713570" lvl="1" indent="-356785">
              <a:lnSpc>
                <a:spcPts val="5949"/>
              </a:lnSpc>
              <a:buFont typeface="Arial"/>
              <a:buChar char="•"/>
            </a:pPr>
            <a:r>
              <a:rPr lang="en-US" sz="3305">
                <a:solidFill>
                  <a:srgbClr val="2D4263"/>
                </a:solidFill>
                <a:latin typeface="Arimo" panose="020B0604020202020204" charset="0"/>
                <a:ea typeface="Arimo" panose="020B0604020202020204" charset="0"/>
                <a:cs typeface="Arimo" panose="020B0604020202020204" charset="0"/>
              </a:rPr>
              <a:t>Functional Course Recommendation System</a:t>
            </a:r>
          </a:p>
          <a:p>
            <a:pPr marL="713570" lvl="1" indent="-356785">
              <a:lnSpc>
                <a:spcPts val="5949"/>
              </a:lnSpc>
              <a:buFont typeface="Arial"/>
              <a:buChar char="•"/>
            </a:pPr>
            <a:r>
              <a:rPr lang="en-US" sz="3305">
                <a:solidFill>
                  <a:srgbClr val="2D4263"/>
                </a:solidFill>
                <a:latin typeface="Arimo"/>
              </a:rPr>
              <a:t>IMPEL Team Buy-In</a:t>
            </a:r>
          </a:p>
          <a:p>
            <a:pPr marL="713570" lvl="1" indent="-356785">
              <a:lnSpc>
                <a:spcPts val="5949"/>
              </a:lnSpc>
              <a:buFont typeface="Arial"/>
              <a:buChar char="•"/>
            </a:pPr>
            <a:r>
              <a:rPr lang="en-US" sz="3305">
                <a:solidFill>
                  <a:srgbClr val="2D4263"/>
                </a:solidFill>
                <a:latin typeface="Arimo"/>
              </a:rPr>
              <a:t>Maintainable Final Solution</a:t>
            </a:r>
          </a:p>
          <a:p>
            <a:pPr marL="713570" lvl="1" indent="-356785">
              <a:lnSpc>
                <a:spcPts val="5949"/>
              </a:lnSpc>
              <a:buFont typeface="Arial"/>
              <a:buChar char="•"/>
            </a:pPr>
            <a:r>
              <a:rPr lang="en-US" sz="3305">
                <a:solidFill>
                  <a:srgbClr val="2D4263"/>
                </a:solidFill>
                <a:latin typeface="Arimo"/>
              </a:rPr>
              <a:t>Capstone Deliverables Met</a:t>
            </a:r>
          </a:p>
        </p:txBody>
      </p:sp>
      <p:sp>
        <p:nvSpPr>
          <p:cNvPr id="10" name="TextBox 10"/>
          <p:cNvSpPr txBox="1"/>
          <p:nvPr/>
        </p:nvSpPr>
        <p:spPr>
          <a:xfrm>
            <a:off x="16918147" y="9134475"/>
            <a:ext cx="682307" cy="580952"/>
          </a:xfrm>
          <a:prstGeom prst="rect">
            <a:avLst/>
          </a:prstGeom>
        </p:spPr>
        <p:txBody>
          <a:bodyPr lIns="0" tIns="0" rIns="0" bIns="0" rtlCol="0" anchor="t">
            <a:spAutoFit/>
          </a:bodyPr>
          <a:lstStyle/>
          <a:p>
            <a:pPr algn="r">
              <a:lnSpc>
                <a:spcPts val="4800"/>
              </a:lnSpc>
            </a:pPr>
            <a:r>
              <a:rPr lang="en-US" sz="3000">
                <a:solidFill>
                  <a:srgbClr val="2D4263"/>
                </a:solidFill>
                <a:latin typeface="Poppins Medium"/>
                <a:cs typeface="Poppins Medium"/>
              </a:rPr>
              <a:t>7</a:t>
            </a:r>
          </a:p>
        </p:txBody>
      </p:sp>
      <p:sp>
        <p:nvSpPr>
          <p:cNvPr id="11" name="TextBox 11"/>
          <p:cNvSpPr txBox="1"/>
          <p:nvPr/>
        </p:nvSpPr>
        <p:spPr>
          <a:xfrm>
            <a:off x="9124170" y="5413818"/>
            <a:ext cx="8735198" cy="834162"/>
          </a:xfrm>
          <a:prstGeom prst="rect">
            <a:avLst/>
          </a:prstGeom>
        </p:spPr>
        <p:txBody>
          <a:bodyPr lIns="0" tIns="0" rIns="0" bIns="0" rtlCol="0" anchor="t">
            <a:spAutoFit/>
          </a:bodyPr>
          <a:lstStyle/>
          <a:p>
            <a:pPr>
              <a:lnSpc>
                <a:spcPts val="6958"/>
              </a:lnSpc>
            </a:pPr>
            <a:r>
              <a:rPr lang="en-US" sz="4349">
                <a:solidFill>
                  <a:srgbClr val="2D4263"/>
                </a:solidFill>
                <a:latin typeface="Poppins Medium"/>
              </a:rPr>
              <a:t>KEY PERFORMANCE INDICATORS</a:t>
            </a:r>
          </a:p>
        </p:txBody>
      </p:sp>
      <p:sp>
        <p:nvSpPr>
          <p:cNvPr id="12" name="TextBox 12"/>
          <p:cNvSpPr txBox="1"/>
          <p:nvPr/>
        </p:nvSpPr>
        <p:spPr>
          <a:xfrm>
            <a:off x="9391257" y="6514691"/>
            <a:ext cx="8115300" cy="2929351"/>
          </a:xfrm>
          <a:prstGeom prst="rect">
            <a:avLst/>
          </a:prstGeom>
        </p:spPr>
        <p:txBody>
          <a:bodyPr lIns="0" tIns="0" rIns="0" bIns="0" rtlCol="0" anchor="t">
            <a:spAutoFit/>
          </a:bodyPr>
          <a:lstStyle/>
          <a:p>
            <a:pPr marL="713570" lvl="1" indent="-356785">
              <a:lnSpc>
                <a:spcPts val="5949"/>
              </a:lnSpc>
              <a:buFont typeface="Arial"/>
              <a:buChar char="•"/>
            </a:pPr>
            <a:r>
              <a:rPr lang="en-US" sz="3305">
                <a:solidFill>
                  <a:srgbClr val="2D4263"/>
                </a:solidFill>
                <a:latin typeface="Arimo" panose="020B0604020202020204" charset="0"/>
                <a:ea typeface="Arimo" panose="020B0604020202020204" charset="0"/>
                <a:cs typeface="Arimo" panose="020B0604020202020204" charset="0"/>
              </a:rPr>
              <a:t>Intuitive and Efficient User Interface</a:t>
            </a:r>
          </a:p>
          <a:p>
            <a:pPr marL="713570" lvl="1" indent="-356785">
              <a:lnSpc>
                <a:spcPts val="5949"/>
              </a:lnSpc>
              <a:buFont typeface="Arial"/>
              <a:buChar char="•"/>
            </a:pPr>
            <a:r>
              <a:rPr lang="en-US" sz="3305">
                <a:solidFill>
                  <a:srgbClr val="2D4263"/>
                </a:solidFill>
                <a:latin typeface="Arimo"/>
              </a:rPr>
              <a:t>Scalable for Additional Classes</a:t>
            </a:r>
          </a:p>
          <a:p>
            <a:pPr marL="713570" lvl="1" indent="-356785">
              <a:lnSpc>
                <a:spcPts val="5949"/>
              </a:lnSpc>
              <a:buFont typeface="Arial"/>
              <a:buChar char="•"/>
            </a:pPr>
            <a:r>
              <a:rPr lang="en-US" sz="3305">
                <a:solidFill>
                  <a:srgbClr val="2D4263"/>
                </a:solidFill>
                <a:latin typeface="Arimo"/>
              </a:rPr>
              <a:t>Output matches Expert Decisions</a:t>
            </a:r>
          </a:p>
          <a:p>
            <a:pPr marL="713570" lvl="1" indent="-356785">
              <a:lnSpc>
                <a:spcPts val="5949"/>
              </a:lnSpc>
              <a:buFont typeface="Arial"/>
              <a:buChar char="•"/>
            </a:pPr>
            <a:r>
              <a:rPr lang="en-US" sz="3305">
                <a:solidFill>
                  <a:srgbClr val="2D4263"/>
                </a:solidFill>
                <a:latin typeface="Arimo"/>
              </a:rPr>
              <a:t>Test Subjects’ Feedback Quantity</a:t>
            </a:r>
          </a:p>
        </p:txBody>
      </p:sp>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2062086" y="5856447"/>
            <a:ext cx="3935550" cy="4211192"/>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530009" y="1300530"/>
            <a:ext cx="4657120" cy="36918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8740"/>
    </mc:Choice>
    <mc:Fallback xmlns="">
      <p:transition spd="slow" advTm="3874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pic>
        <p:nvPicPr>
          <p:cNvPr id="6" name="Picture 6"/>
          <p:cNvPicPr>
            <a:picLocks noChangeAspect="1"/>
          </p:cNvPicPr>
          <p:nvPr/>
        </p:nvPicPr>
        <p:blipFill>
          <a:blip r:embed="rId3"/>
          <a:srcRect/>
          <a:stretch>
            <a:fillRect/>
          </a:stretch>
        </p:blipFill>
        <p:spPr>
          <a:xfrm>
            <a:off x="154759" y="1727810"/>
            <a:ext cx="8456920" cy="8119206"/>
          </a:xfrm>
          <a:prstGeom prst="rect">
            <a:avLst/>
          </a:prstGeom>
        </p:spPr>
      </p:pic>
      <p:sp>
        <p:nvSpPr>
          <p:cNvPr id="7" name="TextBox 7"/>
          <p:cNvSpPr txBox="1"/>
          <p:nvPr/>
        </p:nvSpPr>
        <p:spPr>
          <a:xfrm>
            <a:off x="1123950" y="242910"/>
            <a:ext cx="10592755" cy="361950"/>
          </a:xfrm>
          <a:prstGeom prst="rect">
            <a:avLst/>
          </a:prstGeom>
        </p:spPr>
        <p:txBody>
          <a:bodyPr lIns="0" tIns="0" rIns="0" bIns="0" rtlCol="0" anchor="t">
            <a:spAutoFit/>
          </a:bodyPr>
          <a:lstStyle/>
          <a:p>
            <a:pPr>
              <a:lnSpc>
                <a:spcPts val="2879"/>
              </a:lnSpc>
            </a:pPr>
            <a:r>
              <a:rPr lang="en-US" sz="2400" spc="74">
                <a:solidFill>
                  <a:srgbClr val="2D4263"/>
                </a:solidFill>
                <a:latin typeface="Poppins Medium"/>
                <a:ea typeface="+mn-lt"/>
                <a:cs typeface="Poppins Medium"/>
              </a:rPr>
              <a:t>Requirements &amp; System Overview</a:t>
            </a:r>
          </a:p>
        </p:txBody>
      </p:sp>
      <p:sp>
        <p:nvSpPr>
          <p:cNvPr id="8" name="TextBox 8"/>
          <p:cNvSpPr txBox="1"/>
          <p:nvPr/>
        </p:nvSpPr>
        <p:spPr>
          <a:xfrm>
            <a:off x="154759" y="242910"/>
            <a:ext cx="538253" cy="361913"/>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II</a:t>
            </a:r>
          </a:p>
        </p:txBody>
      </p:sp>
      <p:sp>
        <p:nvSpPr>
          <p:cNvPr id="9" name="TextBox 9"/>
          <p:cNvSpPr txBox="1"/>
          <p:nvPr/>
        </p:nvSpPr>
        <p:spPr>
          <a:xfrm>
            <a:off x="9640390" y="3435983"/>
            <a:ext cx="6690224" cy="4065344"/>
          </a:xfrm>
          <a:prstGeom prst="rect">
            <a:avLst/>
          </a:prstGeom>
        </p:spPr>
        <p:txBody>
          <a:bodyPr wrap="square" lIns="0" tIns="0" rIns="0" bIns="0" rtlCol="0" anchor="t">
            <a:spAutoFit/>
          </a:bodyPr>
          <a:lstStyle/>
          <a:p>
            <a:pPr marL="783510" lvl="1" indent="-391755">
              <a:lnSpc>
                <a:spcPts val="6532"/>
              </a:lnSpc>
              <a:buFont typeface="Arial"/>
              <a:buChar char="•"/>
            </a:pPr>
            <a:r>
              <a:rPr lang="en-US" sz="4400">
                <a:solidFill>
                  <a:srgbClr val="2D4263"/>
                </a:solidFill>
                <a:latin typeface="Arimo" panose="020B0604020202020204" charset="0"/>
                <a:ea typeface="Arimo" panose="020B0604020202020204" charset="0"/>
                <a:cs typeface="Arimo" panose="020B0604020202020204" charset="0"/>
              </a:rPr>
              <a:t>Design Process</a:t>
            </a:r>
          </a:p>
          <a:p>
            <a:pPr marL="783510" lvl="1" indent="-391755">
              <a:lnSpc>
                <a:spcPts val="6532"/>
              </a:lnSpc>
              <a:buFont typeface="Arial"/>
              <a:buChar char="•"/>
            </a:pPr>
            <a:r>
              <a:rPr lang="en-US" sz="4400">
                <a:solidFill>
                  <a:srgbClr val="2D4263"/>
                </a:solidFill>
                <a:latin typeface="Arimo"/>
              </a:rPr>
              <a:t>Human Factors</a:t>
            </a:r>
          </a:p>
          <a:p>
            <a:pPr marL="783510" lvl="1" indent="-391755">
              <a:lnSpc>
                <a:spcPts val="6532"/>
              </a:lnSpc>
              <a:buFont typeface="Arial"/>
              <a:buChar char="•"/>
            </a:pPr>
            <a:r>
              <a:rPr lang="en-US" sz="4400">
                <a:solidFill>
                  <a:srgbClr val="2D4263"/>
                </a:solidFill>
                <a:latin typeface="Arimo"/>
              </a:rPr>
              <a:t>Lean Principles:</a:t>
            </a:r>
          </a:p>
          <a:p>
            <a:pPr marL="1240710" lvl="2" indent="-391755">
              <a:lnSpc>
                <a:spcPts val="6532"/>
              </a:lnSpc>
              <a:buFont typeface="Arial"/>
              <a:buChar char="•"/>
            </a:pPr>
            <a:r>
              <a:rPr lang="en-US" sz="4000">
                <a:solidFill>
                  <a:srgbClr val="2D4263"/>
                </a:solidFill>
                <a:latin typeface="Arimo"/>
              </a:rPr>
              <a:t>Focused on End-User</a:t>
            </a:r>
          </a:p>
          <a:p>
            <a:pPr marL="1240710" lvl="2" indent="-391755">
              <a:lnSpc>
                <a:spcPts val="6532"/>
              </a:lnSpc>
              <a:buFont typeface="Arial"/>
              <a:buChar char="•"/>
            </a:pPr>
            <a:r>
              <a:rPr lang="en-US" sz="4000">
                <a:solidFill>
                  <a:srgbClr val="2D4263"/>
                </a:solidFill>
                <a:latin typeface="Arimo"/>
              </a:rPr>
              <a:t>Identifying Waste</a:t>
            </a:r>
          </a:p>
        </p:txBody>
      </p:sp>
      <p:sp>
        <p:nvSpPr>
          <p:cNvPr id="10" name="TextBox 10"/>
          <p:cNvSpPr txBox="1"/>
          <p:nvPr/>
        </p:nvSpPr>
        <p:spPr>
          <a:xfrm>
            <a:off x="9640389" y="2318367"/>
            <a:ext cx="3732711" cy="905633"/>
          </a:xfrm>
          <a:prstGeom prst="rect">
            <a:avLst/>
          </a:prstGeom>
        </p:spPr>
        <p:txBody>
          <a:bodyPr wrap="square" lIns="0" tIns="0" rIns="0" bIns="0" rtlCol="0" anchor="t">
            <a:spAutoFit/>
          </a:bodyPr>
          <a:lstStyle/>
          <a:p>
            <a:pPr>
              <a:lnSpc>
                <a:spcPts val="7429"/>
              </a:lnSpc>
            </a:pPr>
            <a:r>
              <a:rPr lang="en-US" sz="5400">
                <a:solidFill>
                  <a:srgbClr val="2D4263"/>
                </a:solidFill>
                <a:latin typeface="Poppins Medium"/>
              </a:rPr>
              <a:t>IE TOOLS</a:t>
            </a:r>
          </a:p>
        </p:txBody>
      </p:sp>
      <p:sp>
        <p:nvSpPr>
          <p:cNvPr id="11" name="TextBox 11"/>
          <p:cNvSpPr txBox="1"/>
          <p:nvPr/>
        </p:nvSpPr>
        <p:spPr>
          <a:xfrm>
            <a:off x="16918147" y="9134475"/>
            <a:ext cx="682307" cy="580952"/>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8</a:t>
            </a:r>
            <a:endParaRPr lang="en-US" sz="3000">
              <a:solidFill>
                <a:srgbClr val="2D4263"/>
              </a:solidFill>
              <a:latin typeface="Poppins Medium"/>
              <a:cs typeface="Poppins Medium"/>
            </a:endParaRPr>
          </a:p>
        </p:txBody>
      </p:sp>
      <p:sp>
        <p:nvSpPr>
          <p:cNvPr id="12" name="Rectangle 11">
            <a:extLst>
              <a:ext uri="{FF2B5EF4-FFF2-40B4-BE49-F238E27FC236}">
                <a16:creationId xmlns:a16="http://schemas.microsoft.com/office/drawing/2014/main" id="{E6B9332C-9133-48B7-80B2-DB2037E6F7F7}"/>
              </a:ext>
            </a:extLst>
          </p:cNvPr>
          <p:cNvSpPr/>
          <p:nvPr/>
        </p:nvSpPr>
        <p:spPr>
          <a:xfrm>
            <a:off x="3143250" y="4943475"/>
            <a:ext cx="2471738" cy="2000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Tm="36279"/>
    </mc:Choice>
    <mc:Fallback xmlns="">
      <p:transition spd="slow" advTm="36279"/>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50143" y="1574641"/>
            <a:ext cx="10046540" cy="8712359"/>
          </a:xfrm>
          <a:prstGeom prst="rect">
            <a:avLst/>
          </a:prstGeom>
        </p:spPr>
      </p:pic>
      <p:sp>
        <p:nvSpPr>
          <p:cNvPr id="7" name="TextBox 7"/>
          <p:cNvSpPr txBox="1"/>
          <p:nvPr/>
        </p:nvSpPr>
        <p:spPr>
          <a:xfrm>
            <a:off x="1123950" y="242910"/>
            <a:ext cx="10592755" cy="361950"/>
          </a:xfrm>
          <a:prstGeom prst="rect">
            <a:avLst/>
          </a:prstGeom>
        </p:spPr>
        <p:txBody>
          <a:bodyPr lIns="0" tIns="0" rIns="0" bIns="0" rtlCol="0" anchor="t">
            <a:spAutoFit/>
          </a:bodyPr>
          <a:lstStyle/>
          <a:p>
            <a:pPr>
              <a:lnSpc>
                <a:spcPts val="2879"/>
              </a:lnSpc>
            </a:pPr>
            <a:r>
              <a:rPr lang="en-US" sz="2400" spc="74">
                <a:solidFill>
                  <a:srgbClr val="2D4263"/>
                </a:solidFill>
                <a:latin typeface="Poppins Medium"/>
              </a:rPr>
              <a:t>Requirements &amp; System Overview</a:t>
            </a:r>
          </a:p>
        </p:txBody>
      </p:sp>
      <p:sp>
        <p:nvSpPr>
          <p:cNvPr id="8" name="TextBox 8"/>
          <p:cNvSpPr txBox="1"/>
          <p:nvPr/>
        </p:nvSpPr>
        <p:spPr>
          <a:xfrm>
            <a:off x="154759" y="242910"/>
            <a:ext cx="538253" cy="361913"/>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II</a:t>
            </a:r>
          </a:p>
        </p:txBody>
      </p:sp>
      <p:sp>
        <p:nvSpPr>
          <p:cNvPr id="9" name="TextBox 9"/>
          <p:cNvSpPr txBox="1"/>
          <p:nvPr/>
        </p:nvSpPr>
        <p:spPr>
          <a:xfrm>
            <a:off x="10894310" y="2449830"/>
            <a:ext cx="7043547" cy="8599277"/>
          </a:xfrm>
          <a:prstGeom prst="rect">
            <a:avLst/>
          </a:prstGeom>
        </p:spPr>
        <p:txBody>
          <a:bodyPr wrap="square" lIns="0" tIns="0" rIns="0" bIns="0" rtlCol="0" anchor="t">
            <a:spAutoFit/>
          </a:bodyPr>
          <a:lstStyle/>
          <a:p>
            <a:pPr>
              <a:lnSpc>
                <a:spcPts val="5236"/>
              </a:lnSpc>
            </a:pPr>
            <a:r>
              <a:rPr lang="en-US" sz="2700">
                <a:solidFill>
                  <a:srgbClr val="2D4263"/>
                </a:solidFill>
                <a:latin typeface="Poppins Light"/>
              </a:rPr>
              <a:t>Methods used to build the course recommendation system:</a:t>
            </a:r>
          </a:p>
          <a:p>
            <a:pPr>
              <a:lnSpc>
                <a:spcPts val="5236"/>
              </a:lnSpc>
            </a:pPr>
            <a:endParaRPr lang="en-US" sz="2700">
              <a:solidFill>
                <a:srgbClr val="2D4263"/>
              </a:solidFill>
              <a:latin typeface="Poppins Light"/>
            </a:endParaRPr>
          </a:p>
          <a:p>
            <a:pPr marL="914400" lvl="1" indent="-457200">
              <a:lnSpc>
                <a:spcPts val="5236"/>
              </a:lnSpc>
              <a:buFont typeface="Arial" panose="020B0604020202020204" pitchFamily="34" charset="0"/>
              <a:buChar char="•"/>
            </a:pPr>
            <a:r>
              <a:rPr lang="en-US" sz="2700">
                <a:solidFill>
                  <a:srgbClr val="2D4263"/>
                </a:solidFill>
                <a:latin typeface="Poppins Light"/>
              </a:rPr>
              <a:t>Identifying available resources</a:t>
            </a:r>
          </a:p>
          <a:p>
            <a:pPr marL="914400" lvl="1" indent="-457200">
              <a:lnSpc>
                <a:spcPts val="5236"/>
              </a:lnSpc>
              <a:buFont typeface="Arial" panose="020B0604020202020204" pitchFamily="34" charset="0"/>
              <a:buChar char="•"/>
            </a:pPr>
            <a:r>
              <a:rPr lang="en-US" sz="2700">
                <a:solidFill>
                  <a:srgbClr val="2D4263"/>
                </a:solidFill>
                <a:latin typeface="Poppins Light"/>
              </a:rPr>
              <a:t>Outlining the needs of the user</a:t>
            </a:r>
          </a:p>
          <a:p>
            <a:pPr marL="914400" lvl="1" indent="-457200">
              <a:lnSpc>
                <a:spcPts val="5236"/>
              </a:lnSpc>
              <a:buFont typeface="Arial" panose="020B0604020202020204" pitchFamily="34" charset="0"/>
              <a:buChar char="•"/>
            </a:pPr>
            <a:r>
              <a:rPr lang="en-US" sz="2700">
                <a:solidFill>
                  <a:srgbClr val="2D4263"/>
                </a:solidFill>
                <a:latin typeface="Poppins Light"/>
              </a:rPr>
              <a:t>Accumulating knowledge from subject matter experts</a:t>
            </a:r>
          </a:p>
          <a:p>
            <a:pPr marL="914400" lvl="1" indent="-457200">
              <a:lnSpc>
                <a:spcPts val="5236"/>
              </a:lnSpc>
              <a:buFont typeface="Arial" panose="020B0604020202020204" pitchFamily="34" charset="0"/>
              <a:buChar char="•"/>
            </a:pPr>
            <a:r>
              <a:rPr lang="en-US" sz="2700">
                <a:solidFill>
                  <a:srgbClr val="2D4263"/>
                </a:solidFill>
                <a:latin typeface="Poppins Light"/>
              </a:rPr>
              <a:t>Formulating connections between subject matter and course modules</a:t>
            </a:r>
          </a:p>
          <a:p>
            <a:pPr marL="914400" lvl="1" indent="-457200">
              <a:lnSpc>
                <a:spcPts val="5236"/>
              </a:lnSpc>
              <a:buFont typeface="Arial" panose="020B0604020202020204" pitchFamily="34" charset="0"/>
              <a:buChar char="•"/>
            </a:pPr>
            <a:r>
              <a:rPr lang="en-US" sz="2700">
                <a:solidFill>
                  <a:srgbClr val="2D4263"/>
                </a:solidFill>
                <a:latin typeface="Poppins Light"/>
              </a:rPr>
              <a:t>Surveying for feedback to iterate and improve the solution</a:t>
            </a:r>
          </a:p>
          <a:p>
            <a:pPr>
              <a:lnSpc>
                <a:spcPts val="5236"/>
              </a:lnSpc>
            </a:pPr>
            <a:endParaRPr lang="en-US" sz="2700">
              <a:solidFill>
                <a:srgbClr val="2D4263"/>
              </a:solidFill>
              <a:latin typeface="Poppins Light"/>
            </a:endParaRPr>
          </a:p>
          <a:p>
            <a:pPr>
              <a:lnSpc>
                <a:spcPts val="5236"/>
              </a:lnSpc>
            </a:pPr>
            <a:endParaRPr lang="en-US" sz="2700">
              <a:solidFill>
                <a:srgbClr val="2D4263"/>
              </a:solidFill>
              <a:latin typeface="Poppins Light"/>
            </a:endParaRPr>
          </a:p>
        </p:txBody>
      </p:sp>
      <p:sp>
        <p:nvSpPr>
          <p:cNvPr id="10" name="TextBox 10"/>
          <p:cNvSpPr txBox="1"/>
          <p:nvPr/>
        </p:nvSpPr>
        <p:spPr>
          <a:xfrm>
            <a:off x="10894310" y="1394847"/>
            <a:ext cx="6023836" cy="636921"/>
          </a:xfrm>
          <a:prstGeom prst="rect">
            <a:avLst/>
          </a:prstGeom>
        </p:spPr>
        <p:txBody>
          <a:bodyPr lIns="0" tIns="0" rIns="0" bIns="0" rtlCol="0" anchor="t">
            <a:spAutoFit/>
          </a:bodyPr>
          <a:lstStyle/>
          <a:p>
            <a:pPr>
              <a:lnSpc>
                <a:spcPts val="5387"/>
              </a:lnSpc>
            </a:pPr>
            <a:r>
              <a:rPr lang="en-US" sz="3367">
                <a:solidFill>
                  <a:srgbClr val="2D4263"/>
                </a:solidFill>
                <a:latin typeface="Poppins Medium"/>
              </a:rPr>
              <a:t>SOLUTION APPROACH</a:t>
            </a:r>
          </a:p>
        </p:txBody>
      </p:sp>
      <p:sp>
        <p:nvSpPr>
          <p:cNvPr id="11" name="TextBox 11"/>
          <p:cNvSpPr txBox="1"/>
          <p:nvPr/>
        </p:nvSpPr>
        <p:spPr>
          <a:xfrm>
            <a:off x="16918147" y="9134475"/>
            <a:ext cx="682307" cy="580952"/>
          </a:xfrm>
          <a:prstGeom prst="rect">
            <a:avLst/>
          </a:prstGeom>
        </p:spPr>
        <p:txBody>
          <a:bodyPr lIns="0" tIns="0" rIns="0" bIns="0" rtlCol="0" anchor="t">
            <a:spAutoFit/>
          </a:bodyPr>
          <a:lstStyle/>
          <a:p>
            <a:pPr algn="r">
              <a:lnSpc>
                <a:spcPts val="4800"/>
              </a:lnSpc>
            </a:pPr>
            <a:r>
              <a:rPr lang="en-US" sz="3000">
                <a:solidFill>
                  <a:srgbClr val="2D4263"/>
                </a:solidFill>
                <a:latin typeface="Poppins Medium"/>
                <a:cs typeface="Poppins Medium"/>
              </a:rPr>
              <a:t>9</a:t>
            </a:r>
          </a:p>
        </p:txBody>
      </p:sp>
    </p:spTree>
  </p:cSld>
  <p:clrMapOvr>
    <a:masterClrMapping/>
  </p:clrMapOvr>
  <mc:AlternateContent xmlns:mc="http://schemas.openxmlformats.org/markup-compatibility/2006" xmlns:p14="http://schemas.microsoft.com/office/powerpoint/2010/main">
    <mc:Choice Requires="p14">
      <p:transition spd="slow" p14:dur="2000" advTm="46625"/>
    </mc:Choice>
    <mc:Fallback xmlns="">
      <p:transition spd="slow" advTm="46625"/>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63DF7AF5A199947933937B8420EC729" ma:contentTypeVersion="10" ma:contentTypeDescription="Create a new document." ma:contentTypeScope="" ma:versionID="f74088d88c0ac8af4d8c4169fbf83a05">
  <xsd:schema xmlns:xsd="http://www.w3.org/2001/XMLSchema" xmlns:xs="http://www.w3.org/2001/XMLSchema" xmlns:p="http://schemas.microsoft.com/office/2006/metadata/properties" xmlns:ns2="8150af18-1a6d-442b-9542-ed7244d4d730" xmlns:ns3="1d686c7d-5bcb-4def-bd4c-6f5f16fe9ff5" targetNamespace="http://schemas.microsoft.com/office/2006/metadata/properties" ma:root="true" ma:fieldsID="e1fd50fff5e5513a20774e08ef11300b" ns2:_="" ns3:_="">
    <xsd:import namespace="8150af18-1a6d-442b-9542-ed7244d4d730"/>
    <xsd:import namespace="1d686c7d-5bcb-4def-bd4c-6f5f16fe9ff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50af18-1a6d-442b-9542-ed7244d4d73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686c7d-5bcb-4def-bd4c-6f5f16fe9ff5"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EC478C7-1572-4770-9388-40643DD56A68}">
  <ds:schemaRefs>
    <ds:schemaRef ds:uri="1d686c7d-5bcb-4def-bd4c-6f5f16fe9ff5"/>
    <ds:schemaRef ds:uri="8150af18-1a6d-442b-9542-ed7244d4d73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3961AAA-8816-4F0E-9AF3-2057E7651977}">
  <ds:schemaRefs>
    <ds:schemaRef ds:uri="http://schemas.microsoft.com/sharepoint/v3/contenttype/forms"/>
  </ds:schemaRefs>
</ds:datastoreItem>
</file>

<file path=customXml/itemProps3.xml><?xml version="1.0" encoding="utf-8"?>
<ds:datastoreItem xmlns:ds="http://schemas.openxmlformats.org/officeDocument/2006/customXml" ds:itemID="{ABD7EA30-11C2-44CD-9B54-72E0B6647DE4}">
  <ds:schemaRefs>
    <ds:schemaRef ds:uri="1d686c7d-5bcb-4def-bd4c-6f5f16fe9ff5"/>
    <ds:schemaRef ds:uri="8150af18-1a6d-442b-9542-ed7244d4d73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2698</Words>
  <Application>Microsoft Office PowerPoint</Application>
  <PresentationFormat>Custom</PresentationFormat>
  <Paragraphs>352</Paragraphs>
  <Slides>26</Slides>
  <Notes>26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Arimo Italics</vt:lpstr>
      <vt:lpstr>Poppins Light</vt:lpstr>
      <vt:lpstr>Poppins Bold</vt:lpstr>
      <vt:lpstr>Poppins Medium</vt:lpstr>
      <vt:lpstr>Times New Roman</vt:lpstr>
      <vt:lpstr>Arimo</vt:lpstr>
      <vt:lpstr>Calibri</vt:lpstr>
      <vt:lpstr>Poppins Medium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II - FINAL PRESENTATION</dc:title>
  <cp:lastModifiedBy>Christian Etherton</cp:lastModifiedBy>
  <cp:revision>1</cp:revision>
  <dcterms:created xsi:type="dcterms:W3CDTF">2006-08-16T00:00:00Z</dcterms:created>
  <dcterms:modified xsi:type="dcterms:W3CDTF">2022-04-25T14:59:45Z</dcterms:modified>
  <dc:identifier>DAE944JRhQQ</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0x010100963DF7AF5A199947933937B8420EC729</vt:lpwstr>
  </property>
</Properties>
</file>